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8" r:id="rId3"/>
    <p:sldId id="287" r:id="rId4"/>
    <p:sldId id="288" r:id="rId5"/>
    <p:sldId id="286" r:id="rId6"/>
    <p:sldId id="265" r:id="rId7"/>
    <p:sldId id="261" r:id="rId8"/>
    <p:sldId id="279" r:id="rId9"/>
  </p:sldIdLst>
  <p:sldSz cx="9144000" cy="5143500" type="screen16x9"/>
  <p:notesSz cx="6858000" cy="9144000"/>
  <p:embeddedFontLst>
    <p:embeddedFont>
      <p:font typeface="Lato Light" panose="020B0604020202020204" charset="-70"/>
      <p:regular r:id="rId11"/>
      <p:bold r:id="rId12"/>
      <p:italic r:id="rId13"/>
      <p:boldItalic r:id="rId14"/>
    </p:embeddedFont>
    <p:embeddedFont>
      <p:font typeface="Roboto Slab Regular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2BB28-AEF4-483C-B3F8-E9E0CC2F6B29}">
  <a:tblStyle styleId="{C082BB28-AEF4-483C-B3F8-E9E0CC2F6B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89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52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45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lt-LT"/>
              <a:t>Spustelėję redaguokite stilių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STEAM vasaros veikla</a:t>
            </a:r>
            <a:br>
              <a:rPr lang="lt-LT" dirty="0"/>
            </a:br>
            <a:br>
              <a:rPr lang="lt-LT" dirty="0"/>
            </a:br>
            <a:r>
              <a:rPr lang="lt-LT" sz="1400" dirty="0"/>
              <a:t>Paruošė Skaistė Kudžmaitė</a:t>
            </a:r>
            <a:br>
              <a:rPr lang="lt-LT" sz="1400" dirty="0"/>
            </a:br>
            <a:r>
              <a:rPr lang="lt-LT" sz="1400" dirty="0"/>
              <a:t>Varėnos „Pasakos“ vaikų l/d</a:t>
            </a:r>
            <a:br>
              <a:rPr lang="lt-LT" sz="1400" dirty="0"/>
            </a:br>
            <a:r>
              <a:rPr lang="lt-LT" sz="1400" dirty="0"/>
              <a:t>Priešmokyklinio ugdymo pedagogė</a:t>
            </a:r>
            <a:endParaRPr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446567" y="1216526"/>
            <a:ext cx="878249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000" b="1" dirty="0">
                <a:solidFill>
                  <a:srgbClr val="FFB600"/>
                </a:solidFill>
              </a:rPr>
              <a:t>Eksperimento „Baliono raketa“ tikslas</a:t>
            </a:r>
            <a:endParaRPr sz="4000" b="1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5970181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lt-LT" sz="3200" b="1" i="1" dirty="0">
                <a:solidFill>
                  <a:srgbClr val="FFFFFF"/>
                </a:solidFill>
              </a:rPr>
              <a:t>Išsiaiškinti oro savybes ir galimybes.</a:t>
            </a:r>
            <a:endParaRPr sz="3200" b="1" i="1" dirty="0">
              <a:solidFill>
                <a:srgbClr val="FFFFFF"/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AA0B339-D856-43D1-9DBC-3D5ED52B8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831" y="2431312"/>
            <a:ext cx="1697803" cy="1665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611908" y="1488051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33A4B92-64D8-4D0C-827E-4B973D7FA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318978"/>
            <a:ext cx="2320195" cy="4491370"/>
          </a:xfrm>
          <a:prstGeom prst="rect">
            <a:avLst/>
          </a:prstGeom>
        </p:spPr>
      </p:pic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2749475" y="2212900"/>
            <a:ext cx="2693100" cy="20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800" dirty="0"/>
          </a:p>
        </p:txBody>
      </p:sp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FE710673-0514-4801-BD74-9B5FE30CC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840" y="103666"/>
            <a:ext cx="2493262" cy="4118346"/>
          </a:xfrm>
          <a:prstGeom prst="rect">
            <a:avLst/>
          </a:prstGeom>
        </p:spPr>
      </p:pic>
      <p:pic>
        <p:nvPicPr>
          <p:cNvPr id="6" name="video-1604557787">
            <a:hlinkClick r:id="" action="ppaction://media"/>
            <a:extLst>
              <a:ext uri="{FF2B5EF4-FFF2-40B4-BE49-F238E27FC236}">
                <a16:creationId xmlns:a16="http://schemas.microsoft.com/office/drawing/2014/main" id="{7109162F-184A-45B2-8C76-B15B42D22B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55851" y="180885"/>
            <a:ext cx="2686493" cy="47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b="1" dirty="0"/>
              <a:t>Pasiekti rezultatai</a:t>
            </a:r>
            <a:endParaRPr sz="3200"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738842" y="147288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t-LT" dirty="0"/>
              <a:t>Padarė įvairias išvadas apie balioną ir orą, esantį jo viduje; kodėl balionas skrido, neskrido.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t-LT" dirty="0"/>
              <a:t>Aktyviai mąstė apie „raketos“ tobulinimą.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t-LT" dirty="0"/>
              <a:t>Susidomėjo tikromis raketomis, jų paleidimo būdais.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361507" y="1181085"/>
            <a:ext cx="878249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000" b="1" dirty="0">
                <a:solidFill>
                  <a:srgbClr val="FFB600"/>
                </a:solidFill>
              </a:rPr>
              <a:t>Eksperimento „Skęsta-neskęsta“ tikslas</a:t>
            </a:r>
            <a:endParaRPr sz="4000" b="1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770861" y="2508294"/>
            <a:ext cx="5296786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lt-LT" sz="2800" b="1" i="1" dirty="0">
                <a:solidFill>
                  <a:srgbClr val="FFFFFF"/>
                </a:solidFill>
              </a:rPr>
              <a:t>Skatinti vaikus </a:t>
            </a:r>
            <a:r>
              <a:rPr lang="lt-LT" sz="2800" b="1" i="1" dirty="0" err="1">
                <a:solidFill>
                  <a:srgbClr val="FFFFFF"/>
                </a:solidFill>
              </a:rPr>
              <a:t>stėbėti</a:t>
            </a:r>
            <a:r>
              <a:rPr lang="lt-LT" sz="2800" b="1" i="1" dirty="0">
                <a:solidFill>
                  <a:srgbClr val="FFFFFF"/>
                </a:solidFill>
              </a:rPr>
              <a:t>, tyrinėti,, susipažinti su apklausos metodu, sisteminti atsakymus ir daryti išvadas.</a:t>
            </a:r>
            <a:endParaRPr sz="2800" b="1" i="1" dirty="0">
              <a:solidFill>
                <a:srgbClr val="FFFFFF"/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E049482-1D18-4551-8FDE-65D890358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27" y="2219937"/>
            <a:ext cx="1517420" cy="170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611908" y="1488051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2749475" y="2212900"/>
            <a:ext cx="2693100" cy="20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800" dirty="0"/>
          </a:p>
        </p:txBody>
      </p:sp>
      <p:pic>
        <p:nvPicPr>
          <p:cNvPr id="469" name="Google Shape;469;p24"/>
          <p:cNvPicPr preferRelativeResize="0"/>
          <p:nvPr/>
        </p:nvPicPr>
        <p:blipFill>
          <a:blip r:embed="rId3"/>
          <a:srcRect/>
          <a:stretch/>
        </p:blipFill>
        <p:spPr>
          <a:xfrm>
            <a:off x="5122398" y="191590"/>
            <a:ext cx="4085397" cy="3097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E2423D78-0050-487D-A77F-81B2A7632B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293414" y="368594"/>
            <a:ext cx="2909023" cy="2984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52B0567-1EA9-419A-84B9-3AE627B890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17641" y="866566"/>
            <a:ext cx="2976609" cy="4276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b="1" dirty="0"/>
              <a:t>Pasiekti rezultatai</a:t>
            </a:r>
            <a:endParaRPr sz="3200"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16051" y="1324024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t-LT" dirty="0"/>
              <a:t>Susipažino su apklausos metodu.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t-LT" dirty="0"/>
              <a:t>Įtvirtino sąvokas „sunkus“, „lengvas“.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t-LT" dirty="0"/>
              <a:t>Tobulino bendravimo, bendradarbiavimo kompetenciją.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lt-LT" dirty="0"/>
              <a:t>Praplėtė žinias apie mus supančius daiktus.</a:t>
            </a: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6000" dirty="0">
                <a:solidFill>
                  <a:srgbClr val="FFFFFF"/>
                </a:solidFill>
              </a:rPr>
              <a:t>AČIŪ UŽ DĖMESĮ!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594" name="Google Shape;594;p38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595" name="Google Shape;595;p3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STEAM vasara</Template>
  <TotalTime>0</TotalTime>
  <Words>126</Words>
  <Application>Microsoft Office PowerPoint</Application>
  <PresentationFormat>Demonstracija ekrane (16:9)</PresentationFormat>
  <Paragraphs>18</Paragraphs>
  <Slides>8</Slides>
  <Notes>8</Notes>
  <HiddenSlides>0</HiddenSlides>
  <MMClips>1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2" baseType="lpstr">
      <vt:lpstr>Roboto Slab Regular</vt:lpstr>
      <vt:lpstr>Lato Light</vt:lpstr>
      <vt:lpstr>Arial</vt:lpstr>
      <vt:lpstr>Kent template</vt:lpstr>
      <vt:lpstr>STEAM vasaros veikla  Paruošė Skaistė Kudžmaitė Varėnos „Pasakos“ vaikų l/d Priešmokyklinio ugdymo pedagogė</vt:lpstr>
      <vt:lpstr>Eksperimento „Baliono raketa“ tikslas</vt:lpstr>
      <vt:lpstr>„PowerPoint“ pateiktis</vt:lpstr>
      <vt:lpstr>Pasiekti rezultatai</vt:lpstr>
      <vt:lpstr>Eksperimento „Skęsta-neskęsta“ tikslas</vt:lpstr>
      <vt:lpstr>„PowerPoint“ pateiktis</vt:lpstr>
      <vt:lpstr>Pasiekti rezultatai</vt:lpstr>
      <vt:lpstr>AČIŪ UŽ DĖMESĮ!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vasaros veikla  Paruošė Skaistė Kudžmaitė Varėnos „Pasakos“ vaikų l/d Priešmokyklinio ugdymo pedagogė</dc:title>
  <dc:creator>jeglala</dc:creator>
  <cp:lastModifiedBy>jeglala</cp:lastModifiedBy>
  <cp:revision>1</cp:revision>
  <dcterms:created xsi:type="dcterms:W3CDTF">2020-12-17T08:30:58Z</dcterms:created>
  <dcterms:modified xsi:type="dcterms:W3CDTF">2020-12-17T08:31:19Z</dcterms:modified>
</cp:coreProperties>
</file>