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5456-0CE3-4B7C-A92D-170F9BF1233F}" type="datetimeFigureOut">
              <a:rPr lang="lt-LT" smtClean="0"/>
              <a:t>2020.12.15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8ED2-E51E-4045-8180-653AAFBD26E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5456-0CE3-4B7C-A92D-170F9BF1233F}" type="datetimeFigureOut">
              <a:rPr lang="lt-LT" smtClean="0"/>
              <a:t>2020.12.15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8ED2-E51E-4045-8180-653AAFBD26E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5456-0CE3-4B7C-A92D-170F9BF1233F}" type="datetimeFigureOut">
              <a:rPr lang="lt-LT" smtClean="0"/>
              <a:t>2020.12.15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8ED2-E51E-4045-8180-653AAFBD26E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5456-0CE3-4B7C-A92D-170F9BF1233F}" type="datetimeFigureOut">
              <a:rPr lang="lt-LT" smtClean="0"/>
              <a:t>2020.12.15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8ED2-E51E-4045-8180-653AAFBD26E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5456-0CE3-4B7C-A92D-170F9BF1233F}" type="datetimeFigureOut">
              <a:rPr lang="lt-LT" smtClean="0"/>
              <a:t>2020.12.15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8ED2-E51E-4045-8180-653AAFBD26E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5456-0CE3-4B7C-A92D-170F9BF1233F}" type="datetimeFigureOut">
              <a:rPr lang="lt-LT" smtClean="0"/>
              <a:t>2020.12.15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8ED2-E51E-4045-8180-653AAFBD26E6}" type="slidenum">
              <a:rPr lang="lt-LT" smtClean="0"/>
              <a:t>‹#›</a:t>
            </a:fld>
            <a:endParaRPr lang="lt-L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5456-0CE3-4B7C-A92D-170F9BF1233F}" type="datetimeFigureOut">
              <a:rPr lang="lt-LT" smtClean="0"/>
              <a:t>2020.12.15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8ED2-E51E-4045-8180-653AAFBD26E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5456-0CE3-4B7C-A92D-170F9BF1233F}" type="datetimeFigureOut">
              <a:rPr lang="lt-LT" smtClean="0"/>
              <a:t>2020.12.15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8ED2-E51E-4045-8180-653AAFBD26E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5456-0CE3-4B7C-A92D-170F9BF1233F}" type="datetimeFigureOut">
              <a:rPr lang="lt-LT" smtClean="0"/>
              <a:t>2020.12.15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8ED2-E51E-4045-8180-653AAFBD26E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5456-0CE3-4B7C-A92D-170F9BF1233F}" type="datetimeFigureOut">
              <a:rPr lang="lt-LT" smtClean="0"/>
              <a:t>2020.12.15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708ED2-E51E-4045-8180-653AAFBD26E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5456-0CE3-4B7C-A92D-170F9BF1233F}" type="datetimeFigureOut">
              <a:rPr lang="lt-LT" smtClean="0"/>
              <a:t>2020.12.15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8ED2-E51E-4045-8180-653AAFBD26E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0E45456-0CE3-4B7C-A92D-170F9BF1233F}" type="datetimeFigureOut">
              <a:rPr lang="lt-LT" smtClean="0"/>
              <a:t>2020.12.15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A708ED2-E51E-4045-8180-653AAFBD26E6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872208"/>
          </a:xfrm>
        </p:spPr>
        <p:txBody>
          <a:bodyPr>
            <a:normAutofit/>
          </a:bodyPr>
          <a:lstStyle/>
          <a:p>
            <a:r>
              <a:rPr lang="lt-LT" sz="4000" b="1" dirty="0" smtClean="0">
                <a:latin typeface="Arial Black" panose="020B0A04020102020204" pitchFamily="34" charset="0"/>
              </a:rPr>
              <a:t>Inžinerija ir konstravimas</a:t>
            </a:r>
            <a:endParaRPr lang="lt-LT" sz="4000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912768" cy="3024336"/>
          </a:xfrm>
        </p:spPr>
        <p:txBody>
          <a:bodyPr>
            <a:normAutofit fontScale="92500" lnSpcReduction="20000"/>
          </a:bodyPr>
          <a:lstStyle/>
          <a:p>
            <a:r>
              <a:rPr lang="lt-L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Tikslas:</a:t>
            </a:r>
          </a:p>
          <a:p>
            <a:r>
              <a:rPr lang="lt-L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Sukonstruoti mašiną, kurios suktųsi ratai ir pervežtų krovinį draugui.</a:t>
            </a:r>
          </a:p>
          <a:p>
            <a:endParaRPr lang="lt-LT" sz="1800" b="1" dirty="0"/>
          </a:p>
          <a:p>
            <a:endParaRPr lang="lt-LT" sz="1800" b="1" dirty="0" smtClean="0">
              <a:solidFill>
                <a:schemeClr val="tx1"/>
              </a:solidFill>
            </a:endParaRPr>
          </a:p>
          <a:p>
            <a:endParaRPr lang="lt-LT" sz="1800" b="1" dirty="0"/>
          </a:p>
          <a:p>
            <a:endParaRPr lang="lt-LT" sz="1800" b="1" dirty="0" smtClean="0">
              <a:solidFill>
                <a:schemeClr val="tx1"/>
              </a:solidFill>
            </a:endParaRPr>
          </a:p>
          <a:p>
            <a:r>
              <a:rPr lang="lt-LT" sz="1700" dirty="0" smtClean="0">
                <a:solidFill>
                  <a:schemeClr val="tx1"/>
                </a:solidFill>
              </a:rPr>
              <a:t>Zita </a:t>
            </a:r>
            <a:r>
              <a:rPr lang="lt-LT" sz="1700" dirty="0" err="1" smtClean="0">
                <a:solidFill>
                  <a:schemeClr val="tx1"/>
                </a:solidFill>
              </a:rPr>
              <a:t>Skliutienė</a:t>
            </a:r>
            <a:r>
              <a:rPr lang="lt-LT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smtClean="0">
                <a:solidFill>
                  <a:schemeClr val="tx1"/>
                </a:solidFill>
              </a:rPr>
              <a:t>IKIMOKYKLINIO UGDYMO </a:t>
            </a:r>
            <a:r>
              <a:rPr lang="lt-LT" sz="1700" dirty="0" smtClean="0">
                <a:solidFill>
                  <a:schemeClr val="tx1"/>
                </a:solidFill>
              </a:rPr>
              <a:t>mokytoja (auklėtoja)</a:t>
            </a:r>
          </a:p>
          <a:p>
            <a:r>
              <a:rPr lang="lt-LT" sz="1700" dirty="0" smtClean="0"/>
              <a:t>Varėnos </a:t>
            </a:r>
            <a:r>
              <a:rPr lang="en-US" sz="1700" dirty="0"/>
              <a:t>„</a:t>
            </a:r>
            <a:r>
              <a:rPr lang="lt-LT" sz="1700" dirty="0" smtClean="0"/>
              <a:t>pasako</a:t>
            </a:r>
            <a:r>
              <a:rPr lang="en-US" sz="1700" dirty="0" smtClean="0"/>
              <a:t>S“ VAIK</a:t>
            </a:r>
            <a:r>
              <a:rPr lang="lt-LT" sz="1700" dirty="0" smtClean="0"/>
              <a:t>Ų  Lopšelis – darželis 2020m.</a:t>
            </a:r>
            <a:endParaRPr lang="lt-LT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0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lt-LT" dirty="0" smtClean="0"/>
              <a:t>Pasiruošiame priemones</a:t>
            </a:r>
            <a:endParaRPr lang="lt-LT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196752"/>
            <a:ext cx="4773082" cy="3579812"/>
          </a:xfrm>
        </p:spPr>
      </p:pic>
    </p:spTree>
    <p:extLst>
      <p:ext uri="{BB962C8B-B14F-4D97-AF65-F5344CB8AC3E}">
        <p14:creationId xmlns:p14="http://schemas.microsoft.com/office/powerpoint/2010/main" val="1570998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24744"/>
            <a:ext cx="2784871" cy="371316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352" y="1096963"/>
            <a:ext cx="2784871" cy="3713162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lt-LT" dirty="0" smtClean="0"/>
              <a:t>Konstruojame ratus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0448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89" y="1096963"/>
            <a:ext cx="2784871" cy="3713162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352" y="1096963"/>
            <a:ext cx="2784871" cy="3713162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lt-LT" dirty="0" smtClean="0"/>
              <a:t>Tęsiame mašinos konstravimo darbus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4031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2"/>
            <a:ext cx="3076658" cy="41022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75536"/>
            <a:ext cx="3168352" cy="422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256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352" y="1096963"/>
            <a:ext cx="2784871" cy="3713162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lt-LT" dirty="0" smtClean="0"/>
              <a:t>Pervežame draugui krovinį</a:t>
            </a:r>
            <a:endParaRPr lang="lt-LT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89" y="1096963"/>
            <a:ext cx="2784871" cy="3713162"/>
          </a:xfrm>
        </p:spPr>
      </p:pic>
    </p:spTree>
    <p:extLst>
      <p:ext uri="{BB962C8B-B14F-4D97-AF65-F5344CB8AC3E}">
        <p14:creationId xmlns:p14="http://schemas.microsoft.com/office/powerpoint/2010/main" val="1740717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60648"/>
            <a:ext cx="7520940" cy="720080"/>
          </a:xfrm>
        </p:spPr>
        <p:txBody>
          <a:bodyPr/>
          <a:lstStyle/>
          <a:p>
            <a:r>
              <a:rPr lang="lt-LT" dirty="0" smtClean="0"/>
              <a:t>Plėtojame veiklą ir kartojame saugų eismą</a:t>
            </a:r>
            <a:endParaRPr lang="lt-LT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196752"/>
            <a:ext cx="4773082" cy="3579812"/>
          </a:xfrm>
        </p:spPr>
      </p:pic>
    </p:spTree>
    <p:extLst>
      <p:ext uri="{BB962C8B-B14F-4D97-AF65-F5344CB8AC3E}">
        <p14:creationId xmlns:p14="http://schemas.microsoft.com/office/powerpoint/2010/main" val="1617230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4608512" cy="7920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lt-LT" sz="4000" b="1" dirty="0" smtClean="0">
                <a:latin typeface="Arial Black" panose="020B0A04020102020204" pitchFamily="34" charset="0"/>
              </a:rPr>
              <a:t>Nauda vaikui</a:t>
            </a:r>
            <a:endParaRPr lang="lt-LT" sz="4000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780928"/>
            <a:ext cx="7120880" cy="1584176"/>
          </a:xfrm>
        </p:spPr>
        <p:txBody>
          <a:bodyPr>
            <a:norm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lt-LT" sz="1800" b="1" dirty="0" smtClean="0">
                <a:latin typeface="Arial Narrow" panose="020B0606020202030204" pitchFamily="34" charset="0"/>
              </a:rPr>
              <a:t>Plėtos erdvės suvokimą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lt-LT" sz="1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Konstravimo, komunikavimo bei bendradarbiavimo įgūdžius</a:t>
            </a:r>
            <a:endParaRPr lang="lt-LT" sz="1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579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22960" y="908720"/>
            <a:ext cx="7520940" cy="864096"/>
          </a:xfrm>
        </p:spPr>
        <p:txBody>
          <a:bodyPr/>
          <a:lstStyle/>
          <a:p>
            <a:pPr algn="ctr"/>
            <a:r>
              <a:rPr lang="lt-LT" dirty="0" smtClean="0"/>
              <a:t>AČIŪ UŽ DĖMESĮ!</a:t>
            </a:r>
            <a:endParaRPr lang="lt-LT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5862" y="2032794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755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31</TotalTime>
  <Words>68</Words>
  <Application>Microsoft Office PowerPoint</Application>
  <PresentationFormat>Demonstracija ekrane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8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8" baseType="lpstr">
      <vt:lpstr>Arial</vt:lpstr>
      <vt:lpstr>Arial Black</vt:lpstr>
      <vt:lpstr>Arial Narrow</vt:lpstr>
      <vt:lpstr>Courier New</vt:lpstr>
      <vt:lpstr>Franklin Gothic Book</vt:lpstr>
      <vt:lpstr>Franklin Gothic Medium</vt:lpstr>
      <vt:lpstr>Tunga</vt:lpstr>
      <vt:lpstr>Wingdings</vt:lpstr>
      <vt:lpstr>Angles</vt:lpstr>
      <vt:lpstr>Inžinerija ir konstravimas</vt:lpstr>
      <vt:lpstr>Pasiruošiame priemones</vt:lpstr>
      <vt:lpstr>Konstruojame ratus</vt:lpstr>
      <vt:lpstr>Tęsiame mašinos konstravimo darbus</vt:lpstr>
      <vt:lpstr>„PowerPoint“ pateiktis</vt:lpstr>
      <vt:lpstr>Pervežame draugui krovinį</vt:lpstr>
      <vt:lpstr>Plėtojame veiklą ir kartojame saugų eismą</vt:lpstr>
      <vt:lpstr>Nauda vaikui</vt:lpstr>
      <vt:lpstr>AČIŪ UŽ DĖMESĮ!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Inžinerija ir konstravimas</dc:title>
  <dc:creator>Simmi</dc:creator>
  <cp:lastModifiedBy>user</cp:lastModifiedBy>
  <cp:revision>7</cp:revision>
  <dcterms:created xsi:type="dcterms:W3CDTF">2020-11-04T21:42:40Z</dcterms:created>
  <dcterms:modified xsi:type="dcterms:W3CDTF">2020-12-15T08:18:09Z</dcterms:modified>
</cp:coreProperties>
</file>