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68" r:id="rId1"/>
  </p:sldMasterIdLst>
  <p:notesMasterIdLst>
    <p:notesMasterId r:id="rId49"/>
  </p:notesMasterIdLst>
  <p:sldIdLst>
    <p:sldId id="293" r:id="rId2"/>
    <p:sldId id="306" r:id="rId3"/>
    <p:sldId id="309" r:id="rId4"/>
    <p:sldId id="295" r:id="rId5"/>
    <p:sldId id="308" r:id="rId6"/>
    <p:sldId id="310" r:id="rId7"/>
    <p:sldId id="311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292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41" r:id="rId29"/>
    <p:sldId id="332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33" r:id="rId38"/>
    <p:sldId id="342" r:id="rId39"/>
    <p:sldId id="343" r:id="rId40"/>
    <p:sldId id="344" r:id="rId41"/>
    <p:sldId id="345" r:id="rId42"/>
    <p:sldId id="346" r:id="rId43"/>
    <p:sldId id="348" r:id="rId44"/>
    <p:sldId id="347" r:id="rId45"/>
    <p:sldId id="349" r:id="rId46"/>
    <p:sldId id="353" r:id="rId47"/>
    <p:sldId id="288" r:id="rId4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11.2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7.9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8.3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8.6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34,'4'-4,"11"-2,6 1,18-4,3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8.9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9.2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9.6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0,'0'18,"0"14,0 11,0 2,4-6,2-9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9.9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35.9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43.1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44.2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12.0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7:33.6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1,'9'0,"3"0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7:34.3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7:35.8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0,'9'0,"3"9,-1 8,-2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7:37.0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7:37.3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9:54.9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0.7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1.2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1.5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1.9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1,'9'0,"2"0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2.1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3.5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10,'0'-4,"0"-2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3.7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4.0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4.3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2:54.5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43:08.9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15.4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15.6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21 1,'-9'0,"-2"0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1.5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1,'0'4,"0"6,0 6,0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2.6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3.2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1T17:52:27.0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607CE-87DC-4640-B99C-368B6B02913D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21DB-505E-4707-8F48-CEA0BC9C4DF4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6384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652A979-E2C4-4CAF-9DAF-7E0DA99C5DC5}" type="datetimeFigureOut">
              <a:rPr lang="lt-LT" smtClean="0"/>
              <a:pPr/>
              <a:t>2023-01-15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C1B6499-CEBA-4A5B-A0CA-BC2B9014529B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customXml" Target="../ink/ink18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0.png"/><Relationship Id="rId34" Type="http://schemas.openxmlformats.org/officeDocument/2006/relationships/customXml" Target="../ink/ink16.xml"/><Relationship Id="rId42" Type="http://schemas.openxmlformats.org/officeDocument/2006/relationships/image" Target="../media/image21.png"/><Relationship Id="rId47" Type="http://schemas.openxmlformats.org/officeDocument/2006/relationships/image" Target="../media/image26.jpeg"/><Relationship Id="rId50" Type="http://schemas.openxmlformats.org/officeDocument/2006/relationships/image" Target="../media/image29.png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19.png"/><Relationship Id="rId46" Type="http://schemas.openxmlformats.org/officeDocument/2006/relationships/image" Target="../media/image25.jpeg"/><Relationship Id="rId2" Type="http://schemas.microsoft.com/office/2007/relationships/media" Target="../media/media1.mp3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4.png"/><Relationship Id="rId41" Type="http://schemas.openxmlformats.org/officeDocument/2006/relationships/customXml" Target="../ink/ink19.xml"/><Relationship Id="rId1" Type="http://schemas.openxmlformats.org/officeDocument/2006/relationships/audio" Target="NULL" TargetMode="Externa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customXml" Target="../ink/ink17.xml"/><Relationship Id="rId40" Type="http://schemas.openxmlformats.org/officeDocument/2006/relationships/image" Target="../media/image20.png"/><Relationship Id="rId45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3.xml"/><Relationship Id="rId36" Type="http://schemas.openxmlformats.org/officeDocument/2006/relationships/image" Target="../media/image18.jpeg"/><Relationship Id="rId49" Type="http://schemas.openxmlformats.org/officeDocument/2006/relationships/image" Target="../media/image28.png"/><Relationship Id="rId10" Type="http://schemas.openxmlformats.org/officeDocument/2006/relationships/customXml" Target="../ink/ink4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23.jpeg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3.png"/><Relationship Id="rId30" Type="http://schemas.openxmlformats.org/officeDocument/2006/relationships/customXml" Target="../ink/ink14.xml"/><Relationship Id="rId35" Type="http://schemas.openxmlformats.org/officeDocument/2006/relationships/image" Target="../media/image17.png"/><Relationship Id="rId43" Type="http://schemas.openxmlformats.org/officeDocument/2006/relationships/image" Target="../media/image22.jpeg"/><Relationship Id="rId48" Type="http://schemas.openxmlformats.org/officeDocument/2006/relationships/image" Target="../media/image27.jpeg"/><Relationship Id="rId8" Type="http://schemas.openxmlformats.org/officeDocument/2006/relationships/customXml" Target="../ink/ink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2.png"/><Relationship Id="rId7" Type="http://schemas.openxmlformats.org/officeDocument/2006/relationships/image" Target="../media/image5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52.jpeg"/><Relationship Id="rId4" Type="http://schemas.openxmlformats.org/officeDocument/2006/relationships/image" Target="../media/image66.jpe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2.jpeg"/><Relationship Id="rId7" Type="http://schemas.openxmlformats.org/officeDocument/2006/relationships/image" Target="../media/image5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microsoft.com/office/2007/relationships/hdphoto" Target="../media/hdphoto9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0.png"/><Relationship Id="rId7" Type="http://schemas.openxmlformats.org/officeDocument/2006/relationships/image" Target="../media/image5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4.jpeg"/><Relationship Id="rId7" Type="http://schemas.openxmlformats.org/officeDocument/2006/relationships/image" Target="../media/image5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95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7.jpeg"/><Relationship Id="rId7" Type="http://schemas.openxmlformats.org/officeDocument/2006/relationships/image" Target="../media/image5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52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openxmlformats.org/officeDocument/2006/relationships/customXml" Target="../ink/ink2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1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jpe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33.png"/><Relationship Id="rId14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2.jpeg"/><Relationship Id="rId7" Type="http://schemas.openxmlformats.org/officeDocument/2006/relationships/image" Target="../media/image5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5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microsoft.com/office/2007/relationships/hdphoto" Target="../media/hdphoto12.wdp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6.jpeg"/><Relationship Id="rId7" Type="http://schemas.openxmlformats.org/officeDocument/2006/relationships/image" Target="../media/image13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microsoft.com/office/2007/relationships/hdphoto" Target="../media/hdphoto13.wdp"/><Relationship Id="rId10" Type="http://schemas.microsoft.com/office/2007/relationships/hdphoto" Target="../media/hdphoto9.wdp"/><Relationship Id="rId4" Type="http://schemas.openxmlformats.org/officeDocument/2006/relationships/image" Target="../media/image137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microsoft.com/office/2007/relationships/hdphoto" Target="../media/hdphoto9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45.jpeg"/><Relationship Id="rId7" Type="http://schemas.openxmlformats.org/officeDocument/2006/relationships/image" Target="../media/image56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3.jpeg"/><Relationship Id="rId4" Type="http://schemas.openxmlformats.org/officeDocument/2006/relationships/image" Target="../media/image1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microsoft.com/office/2007/relationships/hdphoto" Target="../media/hdphoto9.wdp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3.jpeg"/><Relationship Id="rId4" Type="http://schemas.openxmlformats.org/officeDocument/2006/relationships/image" Target="../media/image1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microsoft.com/office/2007/relationships/hdphoto" Target="../media/hdphoto9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61.jpeg"/><Relationship Id="rId4" Type="http://schemas.openxmlformats.org/officeDocument/2006/relationships/image" Target="../media/image1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microsoft.com/office/2007/relationships/hdphoto" Target="../media/hdphoto9.wdp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3.jpeg"/><Relationship Id="rId4" Type="http://schemas.openxmlformats.org/officeDocument/2006/relationships/image" Target="../media/image164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66.jpg"/><Relationship Id="rId7" Type="http://schemas.openxmlformats.org/officeDocument/2006/relationships/image" Target="../media/image168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image" Target="../media/image1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1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microsoft.com/office/2007/relationships/hdphoto" Target="../media/hdphoto15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52.jpeg"/><Relationship Id="rId4" Type="http://schemas.openxmlformats.org/officeDocument/2006/relationships/image" Target="../media/image1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microsoft.com/office/2007/relationships/hdphoto" Target="../media/hdphoto9.wdp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2.jpeg"/><Relationship Id="rId4" Type="http://schemas.openxmlformats.org/officeDocument/2006/relationships/image" Target="../media/image167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77.jpeg"/><Relationship Id="rId7" Type="http://schemas.openxmlformats.org/officeDocument/2006/relationships/image" Target="../media/image178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image" Target="../media/image16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10" Type="http://schemas.openxmlformats.org/officeDocument/2006/relationships/image" Target="../media/image186.jpeg"/><Relationship Id="rId4" Type="http://schemas.openxmlformats.org/officeDocument/2006/relationships/image" Target="../media/image181.jpeg"/><Relationship Id="rId9" Type="http://schemas.openxmlformats.org/officeDocument/2006/relationships/image" Target="../media/image167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83.jpeg"/><Relationship Id="rId7" Type="http://schemas.openxmlformats.org/officeDocument/2006/relationships/image" Target="../media/image189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88.jpeg"/><Relationship Id="rId4" Type="http://schemas.openxmlformats.org/officeDocument/2006/relationships/image" Target="../media/image167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1.jpeg"/><Relationship Id="rId7" Type="http://schemas.openxmlformats.org/officeDocument/2006/relationships/image" Target="../media/image56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67.jpeg"/><Relationship Id="rId4" Type="http://schemas.openxmlformats.org/officeDocument/2006/relationships/image" Target="../media/image192.jpeg"/><Relationship Id="rId9" Type="http://schemas.openxmlformats.org/officeDocument/2006/relationships/image" Target="../media/image1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7.wdp"/><Relationship Id="rId18" Type="http://schemas.openxmlformats.org/officeDocument/2006/relationships/image" Target="../media/image55.png"/><Relationship Id="rId3" Type="http://schemas.microsoft.com/office/2007/relationships/hdphoto" Target="../media/hdphoto2.wdp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50.png"/><Relationship Id="rId17" Type="http://schemas.openxmlformats.org/officeDocument/2006/relationships/image" Target="../media/image54.jpeg"/><Relationship Id="rId2" Type="http://schemas.openxmlformats.org/officeDocument/2006/relationships/image" Target="../media/image45.png"/><Relationship Id="rId16" Type="http://schemas.openxmlformats.org/officeDocument/2006/relationships/image" Target="../media/image53.jpe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52.jpeg"/><Relationship Id="rId10" Type="http://schemas.openxmlformats.org/officeDocument/2006/relationships/image" Target="../media/image49.png"/><Relationship Id="rId19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microsoft.com/office/2007/relationships/hdphoto" Target="../media/hdphoto5.wdp"/><Relationship Id="rId14" Type="http://schemas.openxmlformats.org/officeDocument/2006/relationships/image" Target="../media/image5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96.jpeg"/><Relationship Id="rId7" Type="http://schemas.microsoft.com/office/2007/relationships/hdphoto" Target="../media/hdphoto9.wdp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97.jpeg"/><Relationship Id="rId4" Type="http://schemas.openxmlformats.org/officeDocument/2006/relationships/image" Target="../media/image1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9.jpeg"/><Relationship Id="rId7" Type="http://schemas.microsoft.com/office/2007/relationships/hdphoto" Target="../media/hdphoto15.wdp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200.jpeg"/><Relationship Id="rId4" Type="http://schemas.openxmlformats.org/officeDocument/2006/relationships/image" Target="../media/image1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3.jpeg"/><Relationship Id="rId7" Type="http://schemas.openxmlformats.org/officeDocument/2006/relationships/image" Target="../media/image205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167.jpeg"/><Relationship Id="rId4" Type="http://schemas.openxmlformats.org/officeDocument/2006/relationships/image" Target="../media/image204.jpeg"/><Relationship Id="rId9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16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customXml" Target="../ink/ink33.xml"/><Relationship Id="rId18" Type="http://schemas.openxmlformats.org/officeDocument/2006/relationships/customXml" Target="../ink/ink36.xml"/><Relationship Id="rId3" Type="http://schemas.openxmlformats.org/officeDocument/2006/relationships/image" Target="../media/image218.png"/><Relationship Id="rId7" Type="http://schemas.openxmlformats.org/officeDocument/2006/relationships/customXml" Target="../ink/ink29.xml"/><Relationship Id="rId12" Type="http://schemas.openxmlformats.org/officeDocument/2006/relationships/image" Target="../media/image221.png"/><Relationship Id="rId17" Type="http://schemas.openxmlformats.org/officeDocument/2006/relationships/customXml" Target="../ink/ink35.xml"/><Relationship Id="rId2" Type="http://schemas.openxmlformats.org/officeDocument/2006/relationships/customXml" Target="../ink/ink26.xml"/><Relationship Id="rId16" Type="http://schemas.openxmlformats.org/officeDocument/2006/relationships/image" Target="../media/image223.png"/><Relationship Id="rId20" Type="http://schemas.openxmlformats.org/officeDocument/2006/relationships/image" Target="../media/image225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8.xml"/><Relationship Id="rId11" Type="http://schemas.openxmlformats.org/officeDocument/2006/relationships/customXml" Target="../ink/ink32.xml"/><Relationship Id="rId5" Type="http://schemas.openxmlformats.org/officeDocument/2006/relationships/image" Target="../media/image219.png"/><Relationship Id="rId15" Type="http://schemas.openxmlformats.org/officeDocument/2006/relationships/customXml" Target="../ink/ink34.xml"/><Relationship Id="rId10" Type="http://schemas.openxmlformats.org/officeDocument/2006/relationships/image" Target="../media/image220.png"/><Relationship Id="rId19" Type="http://schemas.openxmlformats.org/officeDocument/2006/relationships/image" Target="../media/image224.png"/><Relationship Id="rId4" Type="http://schemas.openxmlformats.org/officeDocument/2006/relationships/customXml" Target="../ink/ink27.xml"/><Relationship Id="rId9" Type="http://schemas.openxmlformats.org/officeDocument/2006/relationships/customXml" Target="../ink/ink31.xml"/><Relationship Id="rId1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microsoft.com/office/2007/relationships/hdphoto" Target="../media/hdphoto9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9.jpe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microsoft.com/office/2007/relationships/hdphoto" Target="../media/hdphoto9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70.jpe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>
          <a:xfrm>
            <a:off x="471210" y="312800"/>
            <a:ext cx="8219256" cy="1364410"/>
          </a:xfrm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VARĖNOS „PASAKOS“ VAIKŲ LOPŠELIS-DARŽELIS</a:t>
            </a:r>
            <a:br>
              <a:rPr lang="lt-LT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lt-LT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„KAČIUKŲ“ GRUPĖ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1072998" y="1730653"/>
            <a:ext cx="4570841" cy="188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lt-LT" sz="2000" b="1" i="1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Pasveikinkit vieni kitus,</a:t>
            </a:r>
            <a: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/>
            </a:r>
            <a:b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lt-LT" sz="2000" b="1" i="1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Juk tai daryti šitaip lengva.</a:t>
            </a:r>
            <a: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/>
            </a:r>
            <a:b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lt-LT" sz="2000" b="1" i="1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 saule, su pavasariu, su bet kuo –</a:t>
            </a:r>
            <a: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/>
            </a:r>
            <a:br>
              <a:rPr lang="lt-LT" sz="2000" b="1" i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lt-LT" sz="2000" b="1" i="1" dirty="0">
                <a:solidFill>
                  <a:srgbClr val="000000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Tegu visi nustemba.</a:t>
            </a:r>
            <a:endParaRPr lang="lt-LT" sz="2000" i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">
            <p14:nvContentPartPr>
              <p14:cNvPr id="2" name="Rankraštį 1">
                <a:extLst>
                  <a:ext uri="{FF2B5EF4-FFF2-40B4-BE49-F238E27FC236}">
                    <a16:creationId xmlns:a16="http://schemas.microsoft.com/office/drawing/2014/main" id="{948E37D0-D4A6-BB6F-0E36-5C88894EECA2}"/>
                  </a:ext>
                </a:extLst>
              </p14:cNvPr>
              <p14:cNvContentPartPr/>
              <p14:nvPr/>
            </p14:nvContentPartPr>
            <p14:xfrm>
              <a:off x="7762518" y="4506201"/>
              <a:ext cx="360" cy="360"/>
            </p14:xfrm>
          </p:contentPart>
        </mc:Choice>
        <mc:Fallback>
          <p:pic>
            <p:nvPicPr>
              <p:cNvPr id="2" name="Rankraštį 1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948E37D0-D4A6-BB6F-0E36-5C88894EEC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4878" y="439856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6">
            <p14:nvContentPartPr>
              <p14:cNvPr id="3" name="Rankraštį 2">
                <a:extLst>
                  <a:ext uri="{FF2B5EF4-FFF2-40B4-BE49-F238E27FC236}">
                    <a16:creationId xmlns:a16="http://schemas.microsoft.com/office/drawing/2014/main" id="{110C23FC-7020-2C61-21E4-F73CB6D04E8D}"/>
                  </a:ext>
                </a:extLst>
              </p14:cNvPr>
              <p14:cNvContentPartPr/>
              <p14:nvPr/>
            </p14:nvContentPartPr>
            <p14:xfrm>
              <a:off x="7482798" y="3815721"/>
              <a:ext cx="360" cy="360"/>
            </p14:xfrm>
          </p:contentPart>
        </mc:Choice>
        <mc:Fallback>
          <p:pic>
            <p:nvPicPr>
              <p:cNvPr id="3" name="Rankraštį 2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110C23FC-7020-2C61-21E4-F73CB6D04E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4798" y="37080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5" name="Rankraštį 4">
                <a:extLst>
                  <a:ext uri="{FF2B5EF4-FFF2-40B4-BE49-F238E27FC236}">
                    <a16:creationId xmlns:a16="http://schemas.microsoft.com/office/drawing/2014/main" id="{E2ADE68D-1D0B-86B4-8D6F-A02501A5BBC1}"/>
                  </a:ext>
                </a:extLst>
              </p14:cNvPr>
              <p14:cNvContentPartPr/>
              <p14:nvPr/>
            </p14:nvContentPartPr>
            <p14:xfrm>
              <a:off x="8247798" y="4245201"/>
              <a:ext cx="7560" cy="360"/>
            </p14:xfrm>
          </p:contentPart>
        </mc:Choice>
        <mc:Fallback>
          <p:pic>
            <p:nvPicPr>
              <p:cNvPr id="5" name="Rankraštį 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E2ADE68D-1D0B-86B4-8D6F-A02501A5BB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0158" y="4137561"/>
                <a:ext cx="432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ė 8">
            <a:extLst>
              <a:ext uri="{FF2B5EF4-FFF2-40B4-BE49-F238E27FC236}">
                <a16:creationId xmlns:a16="http://schemas.microsoft.com/office/drawing/2014/main" xmlns="" id="{622EA840-BE8E-E4BF-BC47-300CE08AA6B0}"/>
              </a:ext>
            </a:extLst>
          </p:cNvPr>
          <p:cNvGrpSpPr/>
          <p:nvPr/>
        </p:nvGrpSpPr>
        <p:grpSpPr>
          <a:xfrm>
            <a:off x="8081838" y="4422321"/>
            <a:ext cx="7920" cy="360"/>
            <a:chOff x="8081838" y="4422321"/>
            <a:chExt cx="792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9AAB62D3-B247-AAFC-6EEF-55591F1C0924}"/>
                    </a:ext>
                  </a:extLst>
                </p14:cNvPr>
                <p14:cNvContentPartPr/>
                <p14:nvPr/>
              </p14:nvContentPartPr>
              <p14:xfrm>
                <a:off x="8089398" y="4422321"/>
                <a:ext cx="360" cy="3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9AAB62D3-B247-AAFC-6EEF-55591F1C092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71398" y="431468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5B51DE6D-1BB0-D572-8237-6464391294F3}"/>
                    </a:ext>
                  </a:extLst>
                </p14:cNvPr>
                <p14:cNvContentPartPr/>
                <p14:nvPr/>
              </p14:nvContentPartPr>
              <p14:xfrm>
                <a:off x="8081838" y="4422321"/>
                <a:ext cx="7560" cy="36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5B51DE6D-1BB0-D572-8237-6464391294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64198" y="4314681"/>
                  <a:ext cx="432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4">
            <p14:nvContentPartPr>
              <p14:cNvPr id="10" name="Rankraštį 9">
                <a:extLst>
                  <a:ext uri="{FF2B5EF4-FFF2-40B4-BE49-F238E27FC236}">
                    <a16:creationId xmlns:a16="http://schemas.microsoft.com/office/drawing/2014/main" id="{C6F944A5-D698-EE0D-00D7-5CE2A9CBD1B0}"/>
                  </a:ext>
                </a:extLst>
              </p14:cNvPr>
              <p14:cNvContentPartPr/>
              <p14:nvPr/>
            </p14:nvContentPartPr>
            <p14:xfrm>
              <a:off x="904878" y="2210841"/>
              <a:ext cx="360" cy="17280"/>
            </p14:xfrm>
          </p:contentPart>
        </mc:Choice>
        <mc:Fallback>
          <p:pic>
            <p:nvPicPr>
              <p:cNvPr id="10" name="Rankraštį 9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C6F944A5-D698-EE0D-00D7-5CE2A9CBD1B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6878" y="2103201"/>
                <a:ext cx="3600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13" name="Rankraštį 12">
                <a:extLst>
                  <a:ext uri="{FF2B5EF4-FFF2-40B4-BE49-F238E27FC236}">
                    <a16:creationId xmlns:a16="http://schemas.microsoft.com/office/drawing/2014/main" id="{4D3CBF8C-DD86-B3CB-FF24-E484F4787BBC}"/>
                  </a:ext>
                </a:extLst>
              </p14:cNvPr>
              <p14:cNvContentPartPr/>
              <p14:nvPr/>
            </p14:nvContentPartPr>
            <p14:xfrm>
              <a:off x="1576638" y="3059721"/>
              <a:ext cx="360" cy="360"/>
            </p14:xfrm>
          </p:contentPart>
        </mc:Choice>
        <mc:Fallback>
          <p:pic>
            <p:nvPicPr>
              <p:cNvPr id="13" name="Rankraštį 12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4D3CBF8C-DD86-B3CB-FF24-E484F4787B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58638" y="29520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15" name="Rankraštį 14">
                <a:extLst>
                  <a:ext uri="{FF2B5EF4-FFF2-40B4-BE49-F238E27FC236}">
                    <a16:creationId xmlns:a16="http://schemas.microsoft.com/office/drawing/2014/main" id="{12725644-4420-B65B-1DC8-CD38E29E9A1A}"/>
                  </a:ext>
                </a:extLst>
              </p14:cNvPr>
              <p14:cNvContentPartPr/>
              <p14:nvPr/>
            </p14:nvContentPartPr>
            <p14:xfrm>
              <a:off x="1865718" y="2994561"/>
              <a:ext cx="360" cy="360"/>
            </p14:xfrm>
          </p:contentPart>
        </mc:Choice>
        <mc:Fallback>
          <p:pic>
            <p:nvPicPr>
              <p:cNvPr id="15" name="Rankraštį 1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12725644-4420-B65B-1DC8-CD38E29E9A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48078" y="288692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16" name="Rankraštį 15">
                <a:extLst>
                  <a:ext uri="{FF2B5EF4-FFF2-40B4-BE49-F238E27FC236}">
                    <a16:creationId xmlns:a16="http://schemas.microsoft.com/office/drawing/2014/main" id="{24E2EE43-3BEC-71EB-70EB-57212F2184C7}"/>
                  </a:ext>
                </a:extLst>
              </p14:cNvPr>
              <p14:cNvContentPartPr/>
              <p14:nvPr/>
            </p14:nvContentPartPr>
            <p14:xfrm>
              <a:off x="4580838" y="5588721"/>
              <a:ext cx="360" cy="360"/>
            </p14:xfrm>
          </p:contentPart>
        </mc:Choice>
        <mc:Fallback>
          <p:pic>
            <p:nvPicPr>
              <p:cNvPr id="16" name="Rankraštį 15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24E2EE43-3BEC-71EB-70EB-57212F2184C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62838" y="54810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2">
            <p14:nvContentPartPr>
              <p14:cNvPr id="17" name="Rankraštį 16">
                <a:extLst>
                  <a:ext uri="{FF2B5EF4-FFF2-40B4-BE49-F238E27FC236}">
                    <a16:creationId xmlns:a16="http://schemas.microsoft.com/office/drawing/2014/main" id="{0F98DBCA-B837-F54D-C200-DD6BBD340237}"/>
                  </a:ext>
                </a:extLst>
              </p14:cNvPr>
              <p14:cNvContentPartPr/>
              <p14:nvPr/>
            </p14:nvContentPartPr>
            <p14:xfrm>
              <a:off x="1072638" y="3190761"/>
              <a:ext cx="360" cy="360"/>
            </p14:xfrm>
          </p:contentPart>
        </mc:Choice>
        <mc:Fallback>
          <p:pic>
            <p:nvPicPr>
              <p:cNvPr id="17" name="Rankraštį 16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0F98DBCA-B837-F54D-C200-DD6BBD34023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54998" y="308312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upė 24">
            <a:extLst>
              <a:ext uri="{FF2B5EF4-FFF2-40B4-BE49-F238E27FC236}">
                <a16:creationId xmlns:a16="http://schemas.microsoft.com/office/drawing/2014/main" xmlns="" id="{B414A8E1-0F54-CCD8-9078-5932D03C3F7F}"/>
              </a:ext>
            </a:extLst>
          </p:cNvPr>
          <p:cNvGrpSpPr/>
          <p:nvPr/>
        </p:nvGrpSpPr>
        <p:grpSpPr>
          <a:xfrm>
            <a:off x="1203318" y="2740041"/>
            <a:ext cx="137160" cy="115200"/>
            <a:chOff x="1203318" y="2740041"/>
            <a:chExt cx="137160" cy="1152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4">
              <p14:nvContentPartPr>
                <p14:cNvPr id="18" name="Rankraštį 17">
                  <a:extLst>
                    <a:ext uri="{FF2B5EF4-FFF2-40B4-BE49-F238E27FC236}">
                      <a16:creationId xmlns:a16="http://schemas.microsoft.com/office/drawing/2014/main" id="{332C81DD-532B-9421-C0F1-716ADF1ED506}"/>
                    </a:ext>
                  </a:extLst>
                </p14:cNvPr>
                <p14:cNvContentPartPr/>
                <p14:nvPr/>
              </p14:nvContentPartPr>
              <p14:xfrm>
                <a:off x="1203318" y="2854881"/>
                <a:ext cx="360" cy="360"/>
              </p14:xfrm>
            </p:contentPart>
          </mc:Choice>
          <mc:Fallback>
            <p:pic>
              <p:nvPicPr>
                <p:cNvPr id="18" name="Rankraštį 17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332C81DD-532B-9421-C0F1-716ADF1ED50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85318" y="274724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6">
              <p14:nvContentPartPr>
                <p14:cNvPr id="19" name="Rankraštį 18">
                  <a:extLst>
                    <a:ext uri="{FF2B5EF4-FFF2-40B4-BE49-F238E27FC236}">
                      <a16:creationId xmlns:a16="http://schemas.microsoft.com/office/drawing/2014/main" id="{38C87B1E-2C08-2288-4B5C-3E252E39A7FC}"/>
                    </a:ext>
                  </a:extLst>
                </p14:cNvPr>
                <p14:cNvContentPartPr/>
                <p14:nvPr/>
              </p14:nvContentPartPr>
              <p14:xfrm>
                <a:off x="1296558" y="2740041"/>
                <a:ext cx="43920" cy="12600"/>
              </p14:xfrm>
            </p:contentPart>
          </mc:Choice>
          <mc:Fallback>
            <p:pic>
              <p:nvPicPr>
                <p:cNvPr id="19" name="Rankraštį 18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38C87B1E-2C08-2288-4B5C-3E252E39A7F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78918" y="2632401"/>
                  <a:ext cx="79560" cy="22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8">
            <p14:nvContentPartPr>
              <p14:cNvPr id="20" name="Rankraštį 19">
                <a:extLst>
                  <a:ext uri="{FF2B5EF4-FFF2-40B4-BE49-F238E27FC236}">
                    <a16:creationId xmlns:a16="http://schemas.microsoft.com/office/drawing/2014/main" id="{FEA4CD90-96C1-4B33-0D5E-9017C582EFD1}"/>
                  </a:ext>
                </a:extLst>
              </p14:cNvPr>
              <p14:cNvContentPartPr/>
              <p14:nvPr/>
            </p14:nvContentPartPr>
            <p14:xfrm>
              <a:off x="4702518" y="1436481"/>
              <a:ext cx="360" cy="360"/>
            </p14:xfrm>
          </p:contentPart>
        </mc:Choice>
        <mc:Fallback>
          <p:pic>
            <p:nvPicPr>
              <p:cNvPr id="20" name="Rankraštį 19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FEA4CD90-96C1-4B33-0D5E-9017C582EFD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84518" y="13284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0">
            <p14:nvContentPartPr>
              <p14:cNvPr id="21" name="Rankraštį 20">
                <a:extLst>
                  <a:ext uri="{FF2B5EF4-FFF2-40B4-BE49-F238E27FC236}">
                    <a16:creationId xmlns:a16="http://schemas.microsoft.com/office/drawing/2014/main" id="{7BE91DAA-6EC3-3E64-A906-F6B237805CB1}"/>
                  </a:ext>
                </a:extLst>
              </p14:cNvPr>
              <p14:cNvContentPartPr/>
              <p14:nvPr/>
            </p14:nvContentPartPr>
            <p14:xfrm>
              <a:off x="4879638" y="1184841"/>
              <a:ext cx="360" cy="360"/>
            </p14:xfrm>
          </p:contentPart>
        </mc:Choice>
        <mc:Fallback>
          <p:pic>
            <p:nvPicPr>
              <p:cNvPr id="21" name="Rankraštį 20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BE91DAA-6EC3-3E64-A906-F6B237805CB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61998" y="107684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upė 23">
            <a:extLst>
              <a:ext uri="{FF2B5EF4-FFF2-40B4-BE49-F238E27FC236}">
                <a16:creationId xmlns:a16="http://schemas.microsoft.com/office/drawing/2014/main" xmlns="" id="{462468CC-082E-BF12-22CA-C7DFBF1C9941}"/>
              </a:ext>
            </a:extLst>
          </p:cNvPr>
          <p:cNvGrpSpPr/>
          <p:nvPr/>
        </p:nvGrpSpPr>
        <p:grpSpPr>
          <a:xfrm>
            <a:off x="3964878" y="4450401"/>
            <a:ext cx="10080" cy="84240"/>
            <a:chOff x="3964878" y="4450401"/>
            <a:chExt cx="10080" cy="842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2">
              <p14:nvContentPartPr>
                <p14:cNvPr id="22" name="Rankraštį 21">
                  <a:extLst>
                    <a:ext uri="{FF2B5EF4-FFF2-40B4-BE49-F238E27FC236}">
                      <a16:creationId xmlns:a16="http://schemas.microsoft.com/office/drawing/2014/main" id="{FF04BCD3-AE00-ECEF-4EB4-A4D407CF0F0F}"/>
                    </a:ext>
                  </a:extLst>
                </p14:cNvPr>
                <p14:cNvContentPartPr/>
                <p14:nvPr/>
              </p14:nvContentPartPr>
              <p14:xfrm>
                <a:off x="3964878" y="4450401"/>
                <a:ext cx="4320" cy="74520"/>
              </p14:xfrm>
            </p:contentPart>
          </mc:Choice>
          <mc:Fallback>
            <p:pic>
              <p:nvPicPr>
                <p:cNvPr id="22" name="Rankraštį 21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FF04BCD3-AE00-ECEF-4EB4-A4D407CF0F0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947238" y="4342401"/>
                  <a:ext cx="399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4">
              <p14:nvContentPartPr>
                <p14:cNvPr id="23" name="Rankraštį 22">
                  <a:extLst>
                    <a:ext uri="{FF2B5EF4-FFF2-40B4-BE49-F238E27FC236}">
                      <a16:creationId xmlns:a16="http://schemas.microsoft.com/office/drawing/2014/main" id="{52390B9F-531B-81C9-22DF-4DDFA45076FF}"/>
                    </a:ext>
                  </a:extLst>
                </p14:cNvPr>
                <p14:cNvContentPartPr/>
                <p14:nvPr/>
              </p14:nvContentPartPr>
              <p14:xfrm>
                <a:off x="3974598" y="4534281"/>
                <a:ext cx="360" cy="360"/>
              </p14:xfrm>
            </p:contentPart>
          </mc:Choice>
          <mc:Fallback>
            <p:pic>
              <p:nvPicPr>
                <p:cNvPr id="23" name="Rankraštį 22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52390B9F-531B-81C9-22DF-4DDFA45076F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56958" y="442664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9" name="Paveikslėlis 28">
            <a:extLst>
              <a:ext uri="{FF2B5EF4-FFF2-40B4-BE49-F238E27FC236}">
                <a16:creationId xmlns:a16="http://schemas.microsoft.com/office/drawing/2014/main" xmlns="" id="{316DEBD3-6A52-99E5-6556-1AA9B9E8A9E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89" y="3083121"/>
            <a:ext cx="2377212" cy="37257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7">
            <p14:nvContentPartPr>
              <p14:cNvPr id="26" name="Rankraštį 25">
                <a:extLst>
                  <a:ext uri="{FF2B5EF4-FFF2-40B4-BE49-F238E27FC236}">
                    <a16:creationId xmlns:a16="http://schemas.microsoft.com/office/drawing/2014/main" id="{6241D51F-3EF3-5C64-ABA9-98DBC18F2F11}"/>
                  </a:ext>
                </a:extLst>
              </p14:cNvPr>
              <p14:cNvContentPartPr/>
              <p14:nvPr/>
            </p14:nvContentPartPr>
            <p14:xfrm>
              <a:off x="1250118" y="6223041"/>
              <a:ext cx="360" cy="360"/>
            </p14:xfrm>
          </p:contentPart>
        </mc:Choice>
        <mc:Fallback>
          <p:pic>
            <p:nvPicPr>
              <p:cNvPr id="26" name="Rankraštį 25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6241D51F-3EF3-5C64-ABA9-98DBC18F2F1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32118" y="611540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9">
            <p14:nvContentPartPr>
              <p14:cNvPr id="27" name="Rankraštį 26">
                <a:extLst>
                  <a:ext uri="{FF2B5EF4-FFF2-40B4-BE49-F238E27FC236}">
                    <a16:creationId xmlns:a16="http://schemas.microsoft.com/office/drawing/2014/main" id="{E3703DEE-E9BE-E7DF-8F8B-10C4291A6445}"/>
                  </a:ext>
                </a:extLst>
              </p14:cNvPr>
              <p14:cNvContentPartPr/>
              <p14:nvPr/>
            </p14:nvContentPartPr>
            <p14:xfrm>
              <a:off x="5103558" y="3983841"/>
              <a:ext cx="360" cy="360"/>
            </p14:xfrm>
          </p:contentPart>
        </mc:Choice>
        <mc:Fallback>
          <p:pic>
            <p:nvPicPr>
              <p:cNvPr id="27" name="Rankraštį 26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E3703DEE-E9BE-E7DF-8F8B-10C4291A644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085918" y="387620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1">
            <p14:nvContentPartPr>
              <p14:cNvPr id="28" name="Rankraštį 27">
                <a:extLst>
                  <a:ext uri="{FF2B5EF4-FFF2-40B4-BE49-F238E27FC236}">
                    <a16:creationId xmlns:a16="http://schemas.microsoft.com/office/drawing/2014/main" id="{EEEC8FDC-D2DD-2C10-0B6F-3AC6209FADEE}"/>
                  </a:ext>
                </a:extLst>
              </p14:cNvPr>
              <p14:cNvContentPartPr/>
              <p14:nvPr/>
            </p14:nvContentPartPr>
            <p14:xfrm>
              <a:off x="5262318" y="3928041"/>
              <a:ext cx="360" cy="360"/>
            </p14:xfrm>
          </p:contentPart>
        </mc:Choice>
        <mc:Fallback>
          <p:pic>
            <p:nvPicPr>
              <p:cNvPr id="28" name="Rankraštį 27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EEEC8FDC-D2DD-2C10-0B6F-3AC6209FADE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44318" y="3820041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aveikslėlis 29">
            <a:extLst>
              <a:ext uri="{FF2B5EF4-FFF2-40B4-BE49-F238E27FC236}">
                <a16:creationId xmlns:a16="http://schemas.microsoft.com/office/drawing/2014/main" xmlns="" id="{399D228C-E19E-D5ED-BF76-D83123245B2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51" y="4295752"/>
            <a:ext cx="1646019" cy="245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aveikslėlis 31">
            <a:extLst>
              <a:ext uri="{FF2B5EF4-FFF2-40B4-BE49-F238E27FC236}">
                <a16:creationId xmlns:a16="http://schemas.microsoft.com/office/drawing/2014/main" xmlns="" id="{2AB223B0-78BA-123F-951D-6798103A5AE2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6488889" y="3085156"/>
            <a:ext cx="547867" cy="5835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xmlns="" id="{9FF14F82-BA69-3677-269C-1A0FCE27B9AE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7940682" y="2537336"/>
            <a:ext cx="1000644" cy="1065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aveikslėlis 33">
            <a:extLst>
              <a:ext uri="{FF2B5EF4-FFF2-40B4-BE49-F238E27FC236}">
                <a16:creationId xmlns:a16="http://schemas.microsoft.com/office/drawing/2014/main" xmlns="" id="{E8C1AF60-3D03-B529-F60D-E8A7F40F971C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47489" y="3925766"/>
            <a:ext cx="682457" cy="726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xmlns="" id="{0FA8CFAF-F41A-AF9B-8015-058DA6444E7A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74182" y="5761896"/>
            <a:ext cx="865822" cy="922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aveikslėlis 36">
            <a:extLst>
              <a:ext uri="{FF2B5EF4-FFF2-40B4-BE49-F238E27FC236}">
                <a16:creationId xmlns:a16="http://schemas.microsoft.com/office/drawing/2014/main" xmlns="" id="{F07C594B-619B-43BE-BB98-8D6B8C29015E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76446" y="2401535"/>
            <a:ext cx="605486" cy="644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emokami Kalėdų Senelio krepšelio iškarpiniai, Parsisiųsti nemokamą  iliustraciją, nemokamą iliustraciją - Kita">
            <a:extLst>
              <a:ext uri="{FF2B5EF4-FFF2-40B4-BE49-F238E27FC236}">
                <a16:creationId xmlns:a16="http://schemas.microsoft.com/office/drawing/2014/main" xmlns="" id="{7BB1B2DF-9F0A-1403-7C57-7F7EDF1B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76" y="4011204"/>
            <a:ext cx="3075576" cy="25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iciaus Kalėdos - grojame dūdele">
            <a:hlinkClick r:id="" action="ppaction://media"/>
            <a:extLst>
              <a:ext uri="{FF2B5EF4-FFF2-40B4-BE49-F238E27FC236}">
                <a16:creationId xmlns:a16="http://schemas.microsoft.com/office/drawing/2014/main" xmlns="" id="{3B6BC58F-6080-117B-451A-C016B7CE06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9"/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8453963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li būti medis vaizdas">
            <a:extLst>
              <a:ext uri="{FF2B5EF4-FFF2-40B4-BE49-F238E27FC236}">
                <a16:creationId xmlns:a16="http://schemas.microsoft.com/office/drawing/2014/main" xmlns="" id="{AF4399BE-F867-73B9-5544-4806C78F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09" y="1655424"/>
            <a:ext cx="4794467" cy="51305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21FAFD-C5E7-740A-F59C-0767A566FD5A}"/>
              </a:ext>
            </a:extLst>
          </p:cNvPr>
          <p:cNvSpPr txBox="1"/>
          <p:nvPr/>
        </p:nvSpPr>
        <p:spPr>
          <a:xfrm>
            <a:off x="371852" y="471012"/>
            <a:ext cx="477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Nidos lopšelis- darželis „Ąžuoliukas“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„Viščiukų“ grupė ir Mokytoja Ingrida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Miliūnė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 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sveikina visus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visus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...</a:t>
            </a:r>
            <a:endParaRPr lang="lt-LT" dirty="0"/>
          </a:p>
        </p:txBody>
      </p:sp>
      <p:pic>
        <p:nvPicPr>
          <p:cNvPr id="2" name="Paveikslėlis 1" descr="Nemokami slapti Kalėdų senelio iškarpiniai, parsisiųsti nemokamą  iliustraciją, nemokamą iliustraciją - Kita">
            <a:extLst>
              <a:ext uri="{FF2B5EF4-FFF2-40B4-BE49-F238E27FC236}">
                <a16:creationId xmlns:a16="http://schemas.microsoft.com/office/drawing/2014/main" xmlns="" id="{06A34DA9-8CD4-6086-157A-59A0DC9E3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0"/>
          <a:stretch/>
        </p:blipFill>
        <p:spPr bwMode="auto">
          <a:xfrm>
            <a:off x="900086" y="2780928"/>
            <a:ext cx="2262317" cy="32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8460432" y="2946666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65327" y="2211820"/>
            <a:ext cx="1068530" cy="1138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669797" y="5739749"/>
            <a:ext cx="764059" cy="813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429805" y="482372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2408153" y="1439461"/>
            <a:ext cx="499401" cy="531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ali būti balnasiūlėmis susiūtas odos gaminys vaizdas">
            <a:extLst>
              <a:ext uri="{FF2B5EF4-FFF2-40B4-BE49-F238E27FC236}">
                <a16:creationId xmlns:a16="http://schemas.microsoft.com/office/drawing/2014/main" xmlns="" id="{A5ED984B-E6B6-BEB2-C54D-24C3E475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5967199" cy="28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Gali būti iliustracija">
            <a:extLst>
              <a:ext uri="{FF2B5EF4-FFF2-40B4-BE49-F238E27FC236}">
                <a16:creationId xmlns:a16="http://schemas.microsoft.com/office/drawing/2014/main" xmlns="" id="{1756A97C-2FA2-E625-B6E3-835A8FD1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8DF3F5-BE4B-D73F-EBE5-600F8ABC40E3}"/>
              </a:ext>
            </a:extLst>
          </p:cNvPr>
          <p:cNvSpPr txBox="1"/>
          <p:nvPr/>
        </p:nvSpPr>
        <p:spPr>
          <a:xfrm>
            <a:off x="417444" y="548680"/>
            <a:ext cx="4370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„Žilvičio" vaikų lopšelis-darželis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„Pelėdžiukų" grupė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Silva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Mikučionytė-Bingelienė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Mokytojos padėjėjos Stasė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Miliuvienė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Liūda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Janulevičienė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Su artėjančiomis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šventėmis!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525AD57-EC5A-A086-DBC0-48E2C27FB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24519" r="18980" b="36114"/>
          <a:stretch/>
        </p:blipFill>
        <p:spPr bwMode="auto">
          <a:xfrm>
            <a:off x="6228184" y="5369949"/>
            <a:ext cx="2522220" cy="1394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218289" y="2843730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8460432" y="4365104"/>
            <a:ext cx="552335" cy="588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41968" y="2782823"/>
            <a:ext cx="582768" cy="620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24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ta Claus Reindeer And Elf Looking Out Of Blank Sign Vector Cartoon  Christmas Illustration With Cute Holiday Characters Isolated On Background  Stock Illustration - Download Image Now - iStock">
            <a:extLst>
              <a:ext uri="{FF2B5EF4-FFF2-40B4-BE49-F238E27FC236}">
                <a16:creationId xmlns:a16="http://schemas.microsoft.com/office/drawing/2014/main" xmlns="" id="{E08EC581-9023-1B98-93B3-47B15E607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3"/>
          <a:stretch/>
        </p:blipFill>
        <p:spPr bwMode="auto">
          <a:xfrm>
            <a:off x="1979712" y="1988840"/>
            <a:ext cx="3816424" cy="271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ali būti medis vaizdas">
            <a:extLst>
              <a:ext uri="{FF2B5EF4-FFF2-40B4-BE49-F238E27FC236}">
                <a16:creationId xmlns:a16="http://schemas.microsoft.com/office/drawing/2014/main" xmlns="" id="{816BBF77-5C12-C036-579C-3DEEDD74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192688" cy="348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98AB7-480F-9E5C-E969-CA3527345C9C}"/>
              </a:ext>
            </a:extLst>
          </p:cNvPr>
          <p:cNvSpPr txBox="1"/>
          <p:nvPr/>
        </p:nvSpPr>
        <p:spPr>
          <a:xfrm>
            <a:off x="395536" y="476672"/>
            <a:ext cx="6130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Ukmergės vaikų lopšelio-darželio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Eglutė"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grupės „Drugelis" ugdytiniai (4m.)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okytoja Vida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Barinova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mokytojos padėjėja Vaida Remeikienė sveikina visus su artėjančiomis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šventėmis!</a:t>
            </a: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928126" y="2809070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39058" y="5165436"/>
            <a:ext cx="667647" cy="711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12249" y="2208305"/>
            <a:ext cx="458247" cy="488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795117" y="610190"/>
            <a:ext cx="1200384" cy="1278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45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4CF1D-6159-143F-D421-38D550C35D23}"/>
              </a:ext>
            </a:extLst>
          </p:cNvPr>
          <p:cNvSpPr txBox="1"/>
          <p:nvPr/>
        </p:nvSpPr>
        <p:spPr>
          <a:xfrm>
            <a:off x="467544" y="567326"/>
            <a:ext cx="6696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Su artėjančiomis šventėmis visus sveikina Varėnos ,,Pasakos" lopšelio-darželio priešmokyklinės ,,Bitučių“ grupės vaikai ir pedagogės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Čėglienė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Skaistė Kudžmaitė, pedagogo padėjėja Živilė Morozienė ir padėjėja Vilma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Lebeckienė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25408" y="2204408"/>
            <a:ext cx="514199" cy="54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4" name="Picture 2" descr="Nėra nuotraukos aprašo.">
            <a:extLst>
              <a:ext uri="{FF2B5EF4-FFF2-40B4-BE49-F238E27FC236}">
                <a16:creationId xmlns:a16="http://schemas.microsoft.com/office/drawing/2014/main" xmlns="" id="{825F3042-4E8B-5A32-C869-0B561CCB1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8000"/>
          <a:stretch/>
        </p:blipFill>
        <p:spPr bwMode="auto">
          <a:xfrm>
            <a:off x="310344" y="2771771"/>
            <a:ext cx="514350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Nėra nuotraukos aprašo.">
            <a:extLst>
              <a:ext uri="{FF2B5EF4-FFF2-40B4-BE49-F238E27FC236}">
                <a16:creationId xmlns:a16="http://schemas.microsoft.com/office/drawing/2014/main" xmlns="" id="{1E59D2CC-3327-4810-2737-CD78D8E39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22067"/>
            <a:ext cx="3254228" cy="433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2813122" y="1941974"/>
            <a:ext cx="506449" cy="539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364240" y="649694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08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ali būti meno kūrinys">
            <a:extLst>
              <a:ext uri="{FF2B5EF4-FFF2-40B4-BE49-F238E27FC236}">
                <a16:creationId xmlns:a16="http://schemas.microsoft.com/office/drawing/2014/main" xmlns="" id="{10058FB0-6031-9EE2-56A9-2801596D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3888"/>
            <a:ext cx="2736304" cy="4864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Nėra nuotraukos aprašo.">
            <a:extLst>
              <a:ext uri="{FF2B5EF4-FFF2-40B4-BE49-F238E27FC236}">
                <a16:creationId xmlns:a16="http://schemas.microsoft.com/office/drawing/2014/main" xmlns="" id="{D62CF4CB-5312-4A9A-D22C-AC3772EC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3888"/>
            <a:ext cx="2757425" cy="490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8" name="Picture 8" descr="Gali būti veikla viduje vaizdas">
            <a:extLst>
              <a:ext uri="{FF2B5EF4-FFF2-40B4-BE49-F238E27FC236}">
                <a16:creationId xmlns:a16="http://schemas.microsoft.com/office/drawing/2014/main" xmlns="" id="{F4D9E9B2-CA86-BAF4-3723-F32F5E33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71" y="2013828"/>
            <a:ext cx="2622458" cy="466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4FA402-D81E-B9E5-D0C7-07DA82E0A7D6}"/>
              </a:ext>
            </a:extLst>
          </p:cNvPr>
          <p:cNvSpPr txBox="1"/>
          <p:nvPr/>
        </p:nvSpPr>
        <p:spPr>
          <a:xfrm>
            <a:off x="829375" y="476672"/>
            <a:ext cx="4894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Kauno lopšelis-darželis ,,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Židinėlis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", mokytojos Gerda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Dailidaitė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Virginija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Zinevičienė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bei „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Kodėlčiukų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“ grupės tėvelių ir vaikų kalėdiniai sveikinimai</a:t>
            </a:r>
            <a:endParaRPr lang="lt-LT" dirty="0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9A4A878F-0936-44A6-8B1A-696F02347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5" b="89855" l="12202" r="8988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5" r="-485"/>
          <a:stretch/>
        </p:blipFill>
        <p:spPr>
          <a:xfrm>
            <a:off x="113903" y="773426"/>
            <a:ext cx="639610" cy="65043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48216" y="646948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416143" y="335165"/>
            <a:ext cx="624565" cy="665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179218" y="445533"/>
            <a:ext cx="460566" cy="490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77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ėra nuotraukos aprašo.">
            <a:extLst>
              <a:ext uri="{FF2B5EF4-FFF2-40B4-BE49-F238E27FC236}">
                <a16:creationId xmlns:a16="http://schemas.microsoft.com/office/drawing/2014/main" xmlns="" id="{45C27C65-EB1D-4821-C68E-A4C2A5A9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35929"/>
            <a:ext cx="3456384" cy="4608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6044FE-8F61-2CA8-1F07-C68EE6DDC7B3}"/>
              </a:ext>
            </a:extLst>
          </p:cNvPr>
          <p:cNvSpPr txBox="1"/>
          <p:nvPr/>
        </p:nvSpPr>
        <p:spPr>
          <a:xfrm>
            <a:off x="755576" y="620688"/>
            <a:ext cx="4716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„Pasakos“ vaikų lopšelio-darželio</a:t>
            </a:r>
          </a:p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Kačiukų" gr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upės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Tomo Žemaičio kalėdinis sveikinimas</a:t>
            </a:r>
          </a:p>
        </p:txBody>
      </p:sp>
      <p:pic>
        <p:nvPicPr>
          <p:cNvPr id="2" name="Picture 2" descr="Nemokami slapti Kalėdų senelio iškarpiniai, parsisiųsti nemokamą  iliustraciją, nemokamą iliustraciją - Kita">
            <a:extLst>
              <a:ext uri="{FF2B5EF4-FFF2-40B4-BE49-F238E27FC236}">
                <a16:creationId xmlns:a16="http://schemas.microsoft.com/office/drawing/2014/main" xmlns="" id="{B7E36A97-1FDA-2440-6A58-D751F122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0170" y="2996952"/>
            <a:ext cx="1995686" cy="36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25408" y="2204408"/>
            <a:ext cx="514199" cy="54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608241" y="2268609"/>
            <a:ext cx="841793" cy="896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57243" y="5426727"/>
            <a:ext cx="1007917" cy="1073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265468" y="688481"/>
            <a:ext cx="797740" cy="849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5604279" y="925170"/>
            <a:ext cx="551569" cy="587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46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ali būti veikla viduje vaizdas">
            <a:extLst>
              <a:ext uri="{FF2B5EF4-FFF2-40B4-BE49-F238E27FC236}">
                <a16:creationId xmlns:a16="http://schemas.microsoft.com/office/drawing/2014/main" xmlns="" id="{58F833B2-551F-0715-F3BE-21AA8F61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6012160" cy="4332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DFED78-3B35-879A-767A-2DC6485F7A93}"/>
              </a:ext>
            </a:extLst>
          </p:cNvPr>
          <p:cNvSpPr txBox="1"/>
          <p:nvPr/>
        </p:nvSpPr>
        <p:spPr>
          <a:xfrm>
            <a:off x="489450" y="404664"/>
            <a:ext cx="60987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Klaipėdos m. lopšelis-darželis „Ąžuoliukas"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„Saulučių" grupės auklėtinių ir tėvelių sveikinimai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Margarita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Uznienė</a:t>
            </a:r>
            <a:endParaRPr lang="lt-LT" dirty="0"/>
          </a:p>
        </p:txBody>
      </p:sp>
      <p:pic>
        <p:nvPicPr>
          <p:cNvPr id="22530" name="Picture 2" descr="Ziemassvētku pasākumi">
            <a:extLst>
              <a:ext uri="{FF2B5EF4-FFF2-40B4-BE49-F238E27FC236}">
                <a16:creationId xmlns:a16="http://schemas.microsoft.com/office/drawing/2014/main" xmlns="" id="{09E8A650-F654-57F9-3C64-746591CC9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2"/>
          <a:stretch/>
        </p:blipFill>
        <p:spPr bwMode="auto">
          <a:xfrm>
            <a:off x="489451" y="3459629"/>
            <a:ext cx="200811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77063" y="2258375"/>
            <a:ext cx="1007917" cy="1073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1850758" y="1803438"/>
            <a:ext cx="483301" cy="514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12855" y="6169403"/>
            <a:ext cx="545989" cy="581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652271" y="390416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86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ėra nuotraukos aprašo.">
            <a:extLst>
              <a:ext uri="{FF2B5EF4-FFF2-40B4-BE49-F238E27FC236}">
                <a16:creationId xmlns:a16="http://schemas.microsoft.com/office/drawing/2014/main" xmlns="" id="{554D5247-FCE3-5FF0-6FEA-90475E3E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0" y="3777120"/>
            <a:ext cx="210623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Nėra nuotraukos aprašo.">
            <a:extLst>
              <a:ext uri="{FF2B5EF4-FFF2-40B4-BE49-F238E27FC236}">
                <a16:creationId xmlns:a16="http://schemas.microsoft.com/office/drawing/2014/main" xmlns="" id="{3F95E61D-2CBC-0B04-2F16-44D13019F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2607"/>
          <a:stretch/>
        </p:blipFill>
        <p:spPr bwMode="auto">
          <a:xfrm>
            <a:off x="5756613" y="3787223"/>
            <a:ext cx="232225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Picture 6" descr="Nėra nuotraukos aprašo.">
            <a:extLst>
              <a:ext uri="{FF2B5EF4-FFF2-40B4-BE49-F238E27FC236}">
                <a16:creationId xmlns:a16="http://schemas.microsoft.com/office/drawing/2014/main" xmlns="" id="{E29C66C0-D5D4-0C2E-615F-14A8CC09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36" y="517322"/>
            <a:ext cx="2237113" cy="298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0" name="Picture 8" descr="Nėra nuotraukos aprašo.">
            <a:extLst>
              <a:ext uri="{FF2B5EF4-FFF2-40B4-BE49-F238E27FC236}">
                <a16:creationId xmlns:a16="http://schemas.microsoft.com/office/drawing/2014/main" xmlns="" id="{AD29A7FB-7097-428C-F7DA-CE9D8F3B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91" y="3761656"/>
            <a:ext cx="2119736" cy="282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2" name="Picture 10" descr="Gali būti veikla viduje vaizdas">
            <a:extLst>
              <a:ext uri="{FF2B5EF4-FFF2-40B4-BE49-F238E27FC236}">
                <a16:creationId xmlns:a16="http://schemas.microsoft.com/office/drawing/2014/main" xmlns="" id="{F4DCB27D-70CD-A23F-32A4-02440EA1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26" y="517322"/>
            <a:ext cx="2237112" cy="298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F241C-F9B3-0496-BB63-319281B1F834}"/>
              </a:ext>
            </a:extLst>
          </p:cNvPr>
          <p:cNvSpPr txBox="1"/>
          <p:nvPr/>
        </p:nvSpPr>
        <p:spPr>
          <a:xfrm>
            <a:off x="395536" y="800625"/>
            <a:ext cx="3528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Nidos darželis ,,Ąžuoliukas“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„Ežiukų“ grupė 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Mokytoja Aurelija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Čiunkienė</a:t>
            </a:r>
            <a:endParaRPr lang="lt-LT" dirty="0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4394" y="2116303"/>
            <a:ext cx="1007917" cy="1073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254752" y="4275879"/>
            <a:ext cx="647010" cy="689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2383142" y="2361451"/>
            <a:ext cx="605790" cy="645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8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CCA890-187C-879A-F816-6C18F7128E4A}"/>
              </a:ext>
            </a:extLst>
          </p:cNvPr>
          <p:cNvSpPr txBox="1"/>
          <p:nvPr/>
        </p:nvSpPr>
        <p:spPr>
          <a:xfrm>
            <a:off x="384367" y="267326"/>
            <a:ext cx="78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K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ažko nepaprasto ir stebuklingo, krentančio tiesiai į rankas... saulės ir sniego verčiančių šypsotis... begalinės laimės ir meilės...</a:t>
            </a:r>
          </a:p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L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inksmų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šv.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K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alėdų!!!</a:t>
            </a:r>
          </a:p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V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ilniaus Vaduvos darželis-mokykla</a:t>
            </a:r>
          </a:p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„G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iliukų" grupė (3-4 m.)</a:t>
            </a:r>
          </a:p>
          <a:p>
            <a:pPr algn="l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okytojos Irena Kamarauskienė ir Ana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P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rusakova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21508" name="Picture 4" descr="Santa Peeking Stock Illustrations – 926 Santa Peeking Stock Illustrations,  Vectors &amp; Clipart - Dreamstime">
            <a:extLst>
              <a:ext uri="{FF2B5EF4-FFF2-40B4-BE49-F238E27FC236}">
                <a16:creationId xmlns:a16="http://schemas.microsoft.com/office/drawing/2014/main" xmlns="" id="{4CD002EF-41DD-76AE-5D42-2E385ECE3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8606" r="16975" b="5346"/>
          <a:stretch/>
        </p:blipFill>
        <p:spPr bwMode="auto">
          <a:xfrm>
            <a:off x="6804248" y="3245430"/>
            <a:ext cx="15121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Nėra nuotraukos aprašo.">
            <a:extLst>
              <a:ext uri="{FF2B5EF4-FFF2-40B4-BE49-F238E27FC236}">
                <a16:creationId xmlns:a16="http://schemas.microsoft.com/office/drawing/2014/main" xmlns="" id="{9CF933CF-0A5B-7208-06A4-11BE8D6F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5814715" cy="436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010202" y="1173999"/>
            <a:ext cx="849488" cy="904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515621">
            <a:off x="176945" y="2610243"/>
            <a:ext cx="869031" cy="92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13532" y="5652627"/>
            <a:ext cx="524257" cy="558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117341" y="2973344"/>
            <a:ext cx="718976" cy="765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87527" y="4101497"/>
            <a:ext cx="748604" cy="79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64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ėra nuotraukos aprašo.">
            <a:extLst>
              <a:ext uri="{FF2B5EF4-FFF2-40B4-BE49-F238E27FC236}">
                <a16:creationId xmlns:a16="http://schemas.microsoft.com/office/drawing/2014/main" xmlns="" id="{3CB20213-CED5-921D-8F3F-F451932CB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99"/>
          <a:stretch/>
        </p:blipFill>
        <p:spPr bwMode="auto">
          <a:xfrm>
            <a:off x="5611231" y="1240527"/>
            <a:ext cx="3384376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Nėra nuotraukos aprašo.">
            <a:extLst>
              <a:ext uri="{FF2B5EF4-FFF2-40B4-BE49-F238E27FC236}">
                <a16:creationId xmlns:a16="http://schemas.microsoft.com/office/drawing/2014/main" xmlns="" id="{968588AC-DCC9-4E38-B609-AA755381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31" y="388013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6" descr="Nėra nuotraukos aprašo.">
            <a:extLst>
              <a:ext uri="{FF2B5EF4-FFF2-40B4-BE49-F238E27FC236}">
                <a16:creationId xmlns:a16="http://schemas.microsoft.com/office/drawing/2014/main" xmlns="" id="{F4C28D0D-3EB5-B0BC-891F-633997F76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6257" r="8940" b="6148"/>
          <a:stretch/>
        </p:blipFill>
        <p:spPr bwMode="auto">
          <a:xfrm>
            <a:off x="2987824" y="3356992"/>
            <a:ext cx="241398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8" name="Picture 8" descr="Nėra nuotraukos aprašo.">
            <a:extLst>
              <a:ext uri="{FF2B5EF4-FFF2-40B4-BE49-F238E27FC236}">
                <a16:creationId xmlns:a16="http://schemas.microsoft.com/office/drawing/2014/main" xmlns="" id="{611DB2FD-98C9-1939-52B6-6B50EC75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4" y="1949614"/>
            <a:ext cx="2675714" cy="356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7E419E-64C1-FD6D-64E3-2EA58BEF4CC0}"/>
              </a:ext>
            </a:extLst>
          </p:cNvPr>
          <p:cNvSpPr txBox="1"/>
          <p:nvPr/>
        </p:nvSpPr>
        <p:spPr>
          <a:xfrm>
            <a:off x="323528" y="378491"/>
            <a:ext cx="6480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Klaipėdos m. lopšelis- darželis ,,Puriena", ,,Bitučių" grupė Mokytojos Vilma Urniežienė ir Ilma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Mumgaudienė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auklėtojos padėjėja Ina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Atajeva</a:t>
            </a:r>
            <a:endParaRPr lang="lt-LT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174120" y="2048006"/>
            <a:ext cx="814983" cy="868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67085" y="5728227"/>
            <a:ext cx="820111" cy="873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021278" y="1320943"/>
            <a:ext cx="667816" cy="711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41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BEE81F6-8764-AC7E-215D-CD8F2913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solidFill>
                  <a:schemeClr val="tx1"/>
                </a:solidFill>
                <a:latin typeface="Blackadder ITC" panose="04020505051007020D02" pitchFamily="82" charset="0"/>
              </a:rPr>
              <a:t>Pasveikinkim vieni kitus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E31E57F9-24B3-2B36-2A17-8BE7D79D4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18049"/>
            <a:ext cx="6839357" cy="447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upė 5">
            <a:extLst>
              <a:ext uri="{FF2B5EF4-FFF2-40B4-BE49-F238E27FC236}">
                <a16:creationId xmlns:a16="http://schemas.microsoft.com/office/drawing/2014/main" xmlns="" id="{B77C7A37-1426-E1E1-B7FD-3293E3D411D0}"/>
              </a:ext>
            </a:extLst>
          </p:cNvPr>
          <p:cNvGrpSpPr/>
          <p:nvPr/>
        </p:nvGrpSpPr>
        <p:grpSpPr>
          <a:xfrm>
            <a:off x="1875078" y="942201"/>
            <a:ext cx="91800" cy="56520"/>
            <a:chOff x="1875078" y="942201"/>
            <a:chExt cx="91800" cy="56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4" name="Rankraštį 3">
                  <a:extLst>
                    <a:ext uri="{FF2B5EF4-FFF2-40B4-BE49-F238E27FC236}">
                      <a16:creationId xmlns:a16="http://schemas.microsoft.com/office/drawing/2014/main" id="{48535ED5-8F99-0959-0856-C462991A09C0}"/>
                    </a:ext>
                  </a:extLst>
                </p14:cNvPr>
                <p14:cNvContentPartPr/>
                <p14:nvPr/>
              </p14:nvContentPartPr>
              <p14:xfrm>
                <a:off x="1959318" y="942201"/>
                <a:ext cx="7560" cy="360"/>
              </p14:xfrm>
            </p:contentPart>
          </mc:Choice>
          <mc:Fallback>
            <p:pic>
              <p:nvPicPr>
                <p:cNvPr id="4" name="Rankraštį 3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48535ED5-8F99-0959-0856-C462991A09C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1318" y="834561"/>
                  <a:ext cx="432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20719446-62A9-64A7-E41F-2BA4F435A860}"/>
                    </a:ext>
                  </a:extLst>
                </p14:cNvPr>
                <p14:cNvContentPartPr/>
                <p14:nvPr/>
              </p14:nvContentPartPr>
              <p14:xfrm>
                <a:off x="1875078" y="998361"/>
                <a:ext cx="360" cy="36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20719446-62A9-64A7-E41F-2BA4F435A8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57078" y="89036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">
            <p14:nvContentPartPr>
              <p14:cNvPr id="7" name="Rankraštį 6">
                <a:extLst>
                  <a:ext uri="{FF2B5EF4-FFF2-40B4-BE49-F238E27FC236}">
                    <a16:creationId xmlns:a16="http://schemas.microsoft.com/office/drawing/2014/main" id="{5CA440CD-84FE-B95D-6B98-961D430F0C29}"/>
                  </a:ext>
                </a:extLst>
              </p14:cNvPr>
              <p14:cNvContentPartPr/>
              <p14:nvPr/>
            </p14:nvContentPartPr>
            <p14:xfrm>
              <a:off x="7286958" y="979281"/>
              <a:ext cx="14760" cy="15480"/>
            </p14:xfrm>
          </p:contentPart>
        </mc:Choice>
        <mc:Fallback>
          <p:pic>
            <p:nvPicPr>
              <p:cNvPr id="7" name="Rankraštį 6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5CA440CD-84FE-B95D-6B98-961D430F0C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8958" y="871281"/>
                <a:ext cx="50400" cy="23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ė 9">
            <a:extLst>
              <a:ext uri="{FF2B5EF4-FFF2-40B4-BE49-F238E27FC236}">
                <a16:creationId xmlns:a16="http://schemas.microsoft.com/office/drawing/2014/main" xmlns="" id="{E7073485-4012-C33F-1D36-7FA4EA3E05BD}"/>
              </a:ext>
            </a:extLst>
          </p:cNvPr>
          <p:cNvGrpSpPr/>
          <p:nvPr/>
        </p:nvGrpSpPr>
        <p:grpSpPr>
          <a:xfrm>
            <a:off x="2220318" y="998361"/>
            <a:ext cx="9360" cy="360"/>
            <a:chOff x="2220318" y="998361"/>
            <a:chExt cx="9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8" name="Rankraštį 7">
                  <a:extLst>
                    <a:ext uri="{FF2B5EF4-FFF2-40B4-BE49-F238E27FC236}">
                      <a16:creationId xmlns:a16="http://schemas.microsoft.com/office/drawing/2014/main" id="{D9AC4720-3C41-CAEA-0D65-2537522402DB}"/>
                    </a:ext>
                  </a:extLst>
                </p14:cNvPr>
                <p14:cNvContentPartPr/>
                <p14:nvPr/>
              </p14:nvContentPartPr>
              <p14:xfrm>
                <a:off x="2220318" y="998361"/>
                <a:ext cx="360" cy="360"/>
              </p14:xfrm>
            </p:contentPart>
          </mc:Choice>
          <mc:Fallback>
            <p:pic>
              <p:nvPicPr>
                <p:cNvPr id="8" name="Rankraštį 7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D9AC4720-3C41-CAEA-0D65-2537522402D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02318" y="89036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C6A158F8-904D-D7BD-E8BC-7461C929C6B3}"/>
                    </a:ext>
                  </a:extLst>
                </p14:cNvPr>
                <p14:cNvContentPartPr/>
                <p14:nvPr/>
              </p14:nvContentPartPr>
              <p14:xfrm>
                <a:off x="2229318" y="998361"/>
                <a:ext cx="360" cy="36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C6A158F8-904D-D7BD-E8BC-7461C929C6B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11678" y="89036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A3931324-A2CC-15BE-08A5-A4A30C24D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4"/>
          <a:stretch/>
        </p:blipFill>
        <p:spPr bwMode="auto">
          <a:xfrm>
            <a:off x="7482016" y="2996952"/>
            <a:ext cx="1554480" cy="3094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B6AE8A0B-666F-59E8-5824-1CEF86D5E3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0692183">
            <a:off x="8528721" y="2405977"/>
            <a:ext cx="501991" cy="534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2871F1C6-EEB4-53C1-55C9-C3B0D9FD92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8177982" y="6138624"/>
            <a:ext cx="430643" cy="458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2871F1C6-EEB4-53C1-55C9-C3B0D9FD92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70731" y="2214614"/>
            <a:ext cx="430643" cy="458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70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C5D46F-3020-7B2D-6815-5E0F21E1CB3D}"/>
              </a:ext>
            </a:extLst>
          </p:cNvPr>
          <p:cNvSpPr txBox="1"/>
          <p:nvPr/>
        </p:nvSpPr>
        <p:spPr>
          <a:xfrm>
            <a:off x="389554" y="401875"/>
            <a:ext cx="5982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Plungės rajono Alsėdžių Stanislovo Narutavičiaus gimnazijos ikimokyklinis ir priešmokyklinis ugdymo skyrius „Žvirbliukų" grupė (2-3 m)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Sigita Dirgėlaitė</a:t>
            </a:r>
            <a:endParaRPr lang="lt-LT" dirty="0"/>
          </a:p>
        </p:txBody>
      </p:sp>
      <p:pic>
        <p:nvPicPr>
          <p:cNvPr id="21506" name="Picture 2" descr="Nėra nuotraukos aprašo.">
            <a:extLst>
              <a:ext uri="{FF2B5EF4-FFF2-40B4-BE49-F238E27FC236}">
                <a16:creationId xmlns:a16="http://schemas.microsoft.com/office/drawing/2014/main" xmlns="" id="{6140AC79-0385-C1DE-0E03-D1727779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81" y="1497310"/>
            <a:ext cx="3787758" cy="505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веселый снеговик рисовать: 2 тыс изображений найдено в Яндекс Картинках">
            <a:extLst>
              <a:ext uri="{FF2B5EF4-FFF2-40B4-BE49-F238E27FC236}">
                <a16:creationId xmlns:a16="http://schemas.microsoft.com/office/drawing/2014/main" xmlns="" id="{EB9FB7F0-A88C-37E5-769F-6C2685AC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3096449"/>
            <a:ext cx="2304256" cy="336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92072" y="5367580"/>
            <a:ext cx="706111" cy="752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153323" y="4404964"/>
            <a:ext cx="634749" cy="67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30882" y="2041739"/>
            <a:ext cx="1151598" cy="1226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47709" y="442243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62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DB3DC1-3DBA-C4BD-846D-5EDA719E7E48}"/>
              </a:ext>
            </a:extLst>
          </p:cNvPr>
          <p:cNvSpPr txBox="1"/>
          <p:nvPr/>
        </p:nvSpPr>
        <p:spPr>
          <a:xfrm>
            <a:off x="323528" y="422987"/>
            <a:ext cx="49685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Vilniaus r. Kalvelių ,,Aušros" gimnazija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Priešmokyklinio ugdymo grupės vaikai: Milana Misevičiūtė, Adriana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Mušket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 Jana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Šurpickaja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Priešmokyklinio ugdymo Mokytoja Inga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Meleikienė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22530" name="Picture 2" descr="Gali būti medis vaizdas">
            <a:extLst>
              <a:ext uri="{FF2B5EF4-FFF2-40B4-BE49-F238E27FC236}">
                <a16:creationId xmlns:a16="http://schemas.microsoft.com/office/drawing/2014/main" xmlns="" id="{E0EB7F22-EA9D-26D1-9B7E-CFA97490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 r="5951" b="22517"/>
          <a:stretch/>
        </p:blipFill>
        <p:spPr bwMode="auto">
          <a:xfrm>
            <a:off x="5796136" y="3622712"/>
            <a:ext cx="3062129" cy="297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4" descr="Nėra nuotraukos aprašo.">
            <a:extLst>
              <a:ext uri="{FF2B5EF4-FFF2-40B4-BE49-F238E27FC236}">
                <a16:creationId xmlns:a16="http://schemas.microsoft.com/office/drawing/2014/main" xmlns="" id="{7C2A90E1-BB32-6DE7-3050-1CDFEC89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6525" r="5457" b="17378"/>
          <a:stretch/>
        </p:blipFill>
        <p:spPr bwMode="auto">
          <a:xfrm>
            <a:off x="2555776" y="3566350"/>
            <a:ext cx="3062129" cy="30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Gali būti gėlė vaizdas">
            <a:extLst>
              <a:ext uri="{FF2B5EF4-FFF2-40B4-BE49-F238E27FC236}">
                <a16:creationId xmlns:a16="http://schemas.microsoft.com/office/drawing/2014/main" xmlns="" id="{3E155F6E-8ACE-D3C3-5E52-BC4C6215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9316" r="17801" b="31100"/>
          <a:stretch/>
        </p:blipFill>
        <p:spPr bwMode="auto">
          <a:xfrm>
            <a:off x="5724128" y="454360"/>
            <a:ext cx="2673363" cy="297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xmlns="" id="{C2B6AB41-4042-9E3D-BBC4-6F341F799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02492"/>
            <a:ext cx="2194860" cy="219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30874" y="3510451"/>
            <a:ext cx="719614" cy="76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155824" y="2077148"/>
            <a:ext cx="919547" cy="979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918621" y="2052405"/>
            <a:ext cx="539481" cy="574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94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ali būti veikla viduje vaizdas">
            <a:extLst>
              <a:ext uri="{FF2B5EF4-FFF2-40B4-BE49-F238E27FC236}">
                <a16:creationId xmlns:a16="http://schemas.microsoft.com/office/drawing/2014/main" xmlns="" id="{79E95735-C5A5-83FF-2210-79CAD963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7081"/>
            <a:ext cx="590952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Nėra nuotraukos aprašo.">
            <a:extLst>
              <a:ext uri="{FF2B5EF4-FFF2-40B4-BE49-F238E27FC236}">
                <a16:creationId xmlns:a16="http://schemas.microsoft.com/office/drawing/2014/main" xmlns="" id="{1A06AE43-0860-9B31-3A82-10FFFB6C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01" y="459241"/>
            <a:ext cx="5909954" cy="286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27E880-CEA1-9562-5DC3-023BDCE7393E}"/>
              </a:ext>
            </a:extLst>
          </p:cNvPr>
          <p:cNvSpPr txBox="1"/>
          <p:nvPr/>
        </p:nvSpPr>
        <p:spPr>
          <a:xfrm>
            <a:off x="197959" y="389470"/>
            <a:ext cx="27347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,,Pasakos“ vaikų lopšelio-darželio ,,Boružėlių" gr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upės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sveikinimai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Mokytojos Asta Rimkuvienė ir Neringa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Jočienė</a:t>
            </a:r>
            <a:endParaRPr lang="lt-LT" dirty="0"/>
          </a:p>
        </p:txBody>
      </p:sp>
      <p:sp>
        <p:nvSpPr>
          <p:cNvPr id="2" name="AutoShape 4" descr="Новогодний плакат Снеговик 475х265 мм, цена 16 грн — Prom.ua (ID#1293135423)">
            <a:extLst>
              <a:ext uri="{FF2B5EF4-FFF2-40B4-BE49-F238E27FC236}">
                <a16:creationId xmlns:a16="http://schemas.microsoft.com/office/drawing/2014/main" xmlns="" id="{E97A7C95-286B-0A51-9816-27143229A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24582" name="Picture 6" descr="Новогодний плакат Снеговик 475х265 мм, цена 16 грн — Prom.ua (ID#1293135423)">
            <a:extLst>
              <a:ext uri="{FF2B5EF4-FFF2-40B4-BE49-F238E27FC236}">
                <a16:creationId xmlns:a16="http://schemas.microsoft.com/office/drawing/2014/main" xmlns="" id="{24ECAB16-789C-DF8F-0FE6-19E938AE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6" b="100000" l="4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930" y="2996952"/>
            <a:ext cx="1944774" cy="30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196020" y="2613680"/>
            <a:ext cx="719614" cy="76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98766" y="6226541"/>
            <a:ext cx="393432" cy="419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1999507" y="5950428"/>
            <a:ext cx="719614" cy="76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959465" y="4924576"/>
            <a:ext cx="1017634" cy="10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3825139" y="1534893"/>
            <a:ext cx="458476" cy="488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 descr="Christmas Reindeer Vector Cartoon Illustration — Stock Vector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9" l="12245" r="93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6709"/>
          <a:stretch/>
        </p:blipFill>
        <p:spPr bwMode="auto">
          <a:xfrm>
            <a:off x="7388258" y="-11756"/>
            <a:ext cx="1728191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917515" y="1432465"/>
            <a:ext cx="669564" cy="713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578" name="Picture 2" descr="Gali būti veikla viduje vaizdas">
            <a:extLst>
              <a:ext uri="{FF2B5EF4-FFF2-40B4-BE49-F238E27FC236}">
                <a16:creationId xmlns:a16="http://schemas.microsoft.com/office/drawing/2014/main" xmlns="" id="{BDC5B264-0E95-157F-E810-9E3CDFAC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0" y="2271661"/>
            <a:ext cx="755245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9240C0-AD68-0663-7F8B-5C0DFDE4B0D4}"/>
              </a:ext>
            </a:extLst>
          </p:cNvPr>
          <p:cNvSpPr txBox="1"/>
          <p:nvPr/>
        </p:nvSpPr>
        <p:spPr>
          <a:xfrm>
            <a:off x="581690" y="476672"/>
            <a:ext cx="543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,,Pasakos“ vaikų lopšelio-darželio mažųjų ,,Nykštukų" kalėdiniai sveikinimai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Mokytojos Neringa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Jočienė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 ir Vida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Klimčiauskaitė</a:t>
            </a:r>
            <a:endParaRPr lang="lt-LT" dirty="0"/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422226" y="1798682"/>
            <a:ext cx="317287" cy="337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5953519" y="379584"/>
            <a:ext cx="634910" cy="676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85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ėra nuotraukos aprašo.">
            <a:extLst>
              <a:ext uri="{FF2B5EF4-FFF2-40B4-BE49-F238E27FC236}">
                <a16:creationId xmlns:a16="http://schemas.microsoft.com/office/drawing/2014/main" xmlns="" id="{633C4B8B-D2A8-CB37-4EB2-EE055AC91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50000" r="26900"/>
          <a:stretch/>
        </p:blipFill>
        <p:spPr bwMode="auto">
          <a:xfrm>
            <a:off x="5954527" y="3108275"/>
            <a:ext cx="280831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Nėra nuotraukos aprašo.">
            <a:extLst>
              <a:ext uri="{FF2B5EF4-FFF2-40B4-BE49-F238E27FC236}">
                <a16:creationId xmlns:a16="http://schemas.microsoft.com/office/drawing/2014/main" xmlns="" id="{29AC8648-EFDA-0881-1729-9729483DA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r="26900" b="50053"/>
          <a:stretch/>
        </p:blipFill>
        <p:spPr bwMode="auto">
          <a:xfrm>
            <a:off x="402245" y="3111905"/>
            <a:ext cx="2808312" cy="3425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2E7819-241D-F32B-9E9D-466E6D03AA9F}"/>
              </a:ext>
            </a:extLst>
          </p:cNvPr>
          <p:cNvSpPr txBox="1"/>
          <p:nvPr/>
        </p:nvSpPr>
        <p:spPr>
          <a:xfrm>
            <a:off x="466877" y="591984"/>
            <a:ext cx="6143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Kauno sanatorinis lopšelis-darželis „Pienė“ „Kiškučių" grupės ugdytiniai (2-3 m.)</a:t>
            </a:r>
            <a:r>
              <a:rPr lang="lt-LT" dirty="0"/>
              <a:t/>
            </a:r>
            <a:br>
              <a:rPr lang="lt-LT" dirty="0"/>
            </a:b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Mokytojos Aušra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Šutinienė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 ir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Ingrida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Dauginienė</a:t>
            </a:r>
            <a:endParaRPr lang="lt-LT" dirty="0"/>
          </a:p>
        </p:txBody>
      </p:sp>
      <p:pic>
        <p:nvPicPr>
          <p:cNvPr id="3" name="Picture 4" descr="CHRISTMAS RUDOLPH Stock Vector Image by ©jamesstar #45991583">
            <a:extLst>
              <a:ext uri="{FF2B5EF4-FFF2-40B4-BE49-F238E27FC236}">
                <a16:creationId xmlns:a16="http://schemas.microsoft.com/office/drawing/2014/main" xmlns="" id="{64AC390B-D4BE-EDD3-428C-3930C347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12" y="3504294"/>
            <a:ext cx="2177405" cy="19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954926" y="1628503"/>
            <a:ext cx="1017634" cy="10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449116" y="1640551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84905" y="2187365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79575" y="531228"/>
            <a:ext cx="711901" cy="758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56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8C8034-6E9F-402C-83AC-B6B0A0E74A5A}"/>
              </a:ext>
            </a:extLst>
          </p:cNvPr>
          <p:cNvSpPr txBox="1"/>
          <p:nvPr/>
        </p:nvSpPr>
        <p:spPr>
          <a:xfrm>
            <a:off x="395536" y="62068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latin typeface="Segoe UI Historic" panose="020B0502040204020203" pitchFamily="34" charset="0"/>
              </a:rPr>
              <a:t>Varėnos „Pasakos“ vaikų lopšelis-darželis</a:t>
            </a:r>
          </a:p>
          <a:p>
            <a:r>
              <a:rPr lang="lt-LT" i="0" dirty="0">
                <a:effectLst/>
                <a:latin typeface="Segoe UI Historic" panose="020B0502040204020203" pitchFamily="34" charset="0"/>
              </a:rPr>
              <a:t>Godos ir Luko Sadauskų kalėdiniai sveikinimai</a:t>
            </a:r>
            <a:endParaRPr lang="lt-LT" dirty="0"/>
          </a:p>
        </p:txBody>
      </p:sp>
      <p:pic>
        <p:nvPicPr>
          <p:cNvPr id="26626" name="Picture 2" descr="Nėra nuotraukos aprašo.">
            <a:extLst>
              <a:ext uri="{FF2B5EF4-FFF2-40B4-BE49-F238E27FC236}">
                <a16:creationId xmlns:a16="http://schemas.microsoft.com/office/drawing/2014/main" xmlns="" id="{7C5D7135-B5C1-66F0-E327-DB7FC051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566462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aveikslėlis 3" descr="Christmas Reindeer Vector Cartoon Illustration — Stock Vect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26774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841786" y="2053414"/>
            <a:ext cx="540290" cy="575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000382" y="1661271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013963" y="1299592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95357" y="3108235"/>
            <a:ext cx="461155" cy="491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79232" y="5958725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429664" y="519519"/>
            <a:ext cx="605151" cy="644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424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EB8BFA-8398-4429-5AD2-09BCE65F4340}"/>
              </a:ext>
            </a:extLst>
          </p:cNvPr>
          <p:cNvSpPr txBox="1"/>
          <p:nvPr/>
        </p:nvSpPr>
        <p:spPr>
          <a:xfrm>
            <a:off x="467544" y="548681"/>
            <a:ext cx="6390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„Pasakos“ vaikų lopšelio-darželio „Kačiukų“ grupės ugdytinio Deivido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Lukošiunio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sveikinimai</a:t>
            </a:r>
            <a:endParaRPr lang="lt-LT" dirty="0"/>
          </a:p>
        </p:txBody>
      </p:sp>
      <p:pic>
        <p:nvPicPr>
          <p:cNvPr id="27650" name="Picture 2" descr="Nėra nuotraukos aprašo.">
            <a:extLst>
              <a:ext uri="{FF2B5EF4-FFF2-40B4-BE49-F238E27FC236}">
                <a16:creationId xmlns:a16="http://schemas.microsoft.com/office/drawing/2014/main" xmlns="" id="{F6B7066C-628D-89A7-811F-B6E48DD9C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 bwMode="auto">
          <a:xfrm>
            <a:off x="4283968" y="1268760"/>
            <a:ext cx="3986283" cy="5376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Merry Christmas :: Gražūs kalėdiniai ir naujametiniai paveiksliukai |  Smailikai.com">
            <a:extLst>
              <a:ext uri="{FF2B5EF4-FFF2-40B4-BE49-F238E27FC236}">
                <a16:creationId xmlns:a16="http://schemas.microsoft.com/office/drawing/2014/main" xmlns="" id="{D23C4157-70C7-1603-2C85-9B5E314B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2448754"/>
            <a:ext cx="2140893" cy="38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449116" y="1640551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10241" y="598522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23611" y="1990270"/>
            <a:ext cx="924656" cy="984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559578" y="249961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21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1BBDE8-10C5-59B2-CB53-A2686CAC7360}"/>
              </a:ext>
            </a:extLst>
          </p:cNvPr>
          <p:cNvSpPr txBox="1"/>
          <p:nvPr/>
        </p:nvSpPr>
        <p:spPr>
          <a:xfrm>
            <a:off x="433293" y="82013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Pasakos" vaikų lopšelis-darželis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Gražių švenčių linki „Lauko" grupės vaikai</a:t>
            </a:r>
          </a:p>
        </p:txBody>
      </p:sp>
      <p:pic>
        <p:nvPicPr>
          <p:cNvPr id="28674" name="Picture 2" descr="Nėra nuotraukos aprašo.">
            <a:extLst>
              <a:ext uri="{FF2B5EF4-FFF2-40B4-BE49-F238E27FC236}">
                <a16:creationId xmlns:a16="http://schemas.microsoft.com/office/drawing/2014/main" xmlns="" id="{B348CA7E-7A6F-01BA-B5CD-4D6BC8A1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5112568" cy="48055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64273" y="2231281"/>
            <a:ext cx="906989" cy="966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349148" y="198151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415038" y="4093933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51319" y="430841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687798" y="5534093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01926" y="508539"/>
            <a:ext cx="972008" cy="1035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52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ėra nuotraukos aprašo.">
            <a:extLst>
              <a:ext uri="{FF2B5EF4-FFF2-40B4-BE49-F238E27FC236}">
                <a16:creationId xmlns:a16="http://schemas.microsoft.com/office/drawing/2014/main" xmlns="" id="{272BCCAC-7829-F95B-583B-BFEE345A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5337"/>
            <a:ext cx="8701896" cy="3491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EA2374-E52B-91C7-B5AC-950EE0ECB6D0}"/>
              </a:ext>
            </a:extLst>
          </p:cNvPr>
          <p:cNvSpPr txBox="1"/>
          <p:nvPr/>
        </p:nvSpPr>
        <p:spPr>
          <a:xfrm>
            <a:off x="3635896" y="47667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Kauno menų darželis „Etiudas"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„Pelėdžiukų" grupės vaikai ir IU Mokytoja Rita Sriubienė </a:t>
            </a:r>
          </a:p>
        </p:txBody>
      </p:sp>
      <p:pic>
        <p:nvPicPr>
          <p:cNvPr id="2050" name="Picture 2" descr="Santa Claus Christmas Cartoon Character Stock Illustration - Download Image  Now - Santa Claus, Christmas, Cartoon - iStock">
            <a:extLst>
              <a:ext uri="{FF2B5EF4-FFF2-40B4-BE49-F238E27FC236}">
                <a16:creationId xmlns:a16="http://schemas.microsoft.com/office/drawing/2014/main" xmlns="" id="{00E14E6D-9C60-7C2C-0D9E-E50DFA81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8337"/>
            <a:ext cx="2270026" cy="19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324789" y="1813269"/>
            <a:ext cx="778050" cy="828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321168" y="895821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25924" y="174816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117636" y="5328704"/>
            <a:ext cx="972008" cy="1035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299689" y="253614"/>
            <a:ext cx="542917" cy="578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20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B8F57-C806-1388-1B92-1B4095EF04FF}"/>
              </a:ext>
            </a:extLst>
          </p:cNvPr>
          <p:cNvSpPr txBox="1"/>
          <p:nvPr/>
        </p:nvSpPr>
        <p:spPr>
          <a:xfrm>
            <a:off x="683567" y="404664"/>
            <a:ext cx="8110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Kalėdos - tai paslaptinga šventė. Kada gauname dovaną - pilnėja delnai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Kada palinkėjimą siunti kitiems - pilnėja gerumu širdys...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,,Pasakos" lopšelio - darželio ,,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Voveriukų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"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 vaikučiai ir mokytojos Lina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Grimutienė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, Gražina Žalienė linki pripildyti širdeles gerumu</a:t>
            </a:r>
            <a:endParaRPr lang="lt-LT" dirty="0"/>
          </a:p>
        </p:txBody>
      </p:sp>
      <p:pic>
        <p:nvPicPr>
          <p:cNvPr id="30722" name="Picture 2" descr="Nėra nuotraukos aprašo.">
            <a:extLst>
              <a:ext uri="{FF2B5EF4-FFF2-40B4-BE49-F238E27FC236}">
                <a16:creationId xmlns:a16="http://schemas.microsoft.com/office/drawing/2014/main" xmlns="" id="{E1C8D5DE-08C2-6D50-8232-1358F77C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1" y="3212976"/>
            <a:ext cx="249846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 descr="Nėra nuotraukos aprašo.">
            <a:extLst>
              <a:ext uri="{FF2B5EF4-FFF2-40B4-BE49-F238E27FC236}">
                <a16:creationId xmlns:a16="http://schemas.microsoft.com/office/drawing/2014/main" xmlns="" id="{C138692C-E393-E345-9169-F7E705BD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98090"/>
            <a:ext cx="2854163" cy="314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6" name="Picture 6" descr="Nėra nuotraukos aprašo.">
            <a:extLst>
              <a:ext uri="{FF2B5EF4-FFF2-40B4-BE49-F238E27FC236}">
                <a16:creationId xmlns:a16="http://schemas.microsoft.com/office/drawing/2014/main" xmlns="" id="{3B0FE885-6A99-0719-3DAE-7F86127E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52" y="2077572"/>
            <a:ext cx="3047735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797736" y="239836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283968" y="2246909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932807" y="5837970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79311" y="1792206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831106" y="2028497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0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">
            <p14:nvContentPartPr>
              <p14:cNvPr id="2" name="Rankraštį 1">
                <a:extLst>
                  <a:ext uri="{FF2B5EF4-FFF2-40B4-BE49-F238E27FC236}">
                    <a16:creationId xmlns:a16="http://schemas.microsoft.com/office/drawing/2014/main" id="{745CE485-F5FC-2127-5258-44BB2CE50D1B}"/>
                  </a:ext>
                </a:extLst>
              </p14:cNvPr>
              <p14:cNvContentPartPr/>
              <p14:nvPr/>
            </p14:nvContentPartPr>
            <p14:xfrm>
              <a:off x="1091358" y="727641"/>
              <a:ext cx="360" cy="360"/>
            </p14:xfrm>
          </p:contentPart>
        </mc:Choice>
        <mc:Fallback>
          <p:pic>
            <p:nvPicPr>
              <p:cNvPr id="2" name="Rankraštį 1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745CE485-F5FC-2127-5258-44BB2CE50D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3358" y="619641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Gali būti medis vaizdas">
            <a:extLst>
              <a:ext uri="{FF2B5EF4-FFF2-40B4-BE49-F238E27FC236}">
                <a16:creationId xmlns:a16="http://schemas.microsoft.com/office/drawing/2014/main" xmlns="" id="{9BCDD400-7F41-DE39-228C-15984FB9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5349"/>
            <a:ext cx="2377731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Gali būti veikla viduje vaizdas">
            <a:extLst>
              <a:ext uri="{FF2B5EF4-FFF2-40B4-BE49-F238E27FC236}">
                <a16:creationId xmlns:a16="http://schemas.microsoft.com/office/drawing/2014/main" xmlns="" id="{1B568DDD-EA03-7D02-58BE-6F120A7BF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7"/>
          <a:stretch/>
        </p:blipFill>
        <p:spPr bwMode="auto">
          <a:xfrm>
            <a:off x="6102868" y="352696"/>
            <a:ext cx="2697761" cy="298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ali būti medis vaizdas">
            <a:extLst>
              <a:ext uri="{FF2B5EF4-FFF2-40B4-BE49-F238E27FC236}">
                <a16:creationId xmlns:a16="http://schemas.microsoft.com/office/drawing/2014/main" xmlns="" id="{BE1859F3-9918-67F3-E046-43EA5B43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33" y="3021293"/>
            <a:ext cx="271265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814423-BE38-A9A2-8C31-CA098892E41E}"/>
              </a:ext>
            </a:extLst>
          </p:cNvPr>
          <p:cNvSpPr txBox="1"/>
          <p:nvPr/>
        </p:nvSpPr>
        <p:spPr>
          <a:xfrm>
            <a:off x="570060" y="455254"/>
            <a:ext cx="4891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vaikų lopšelis-darželis ,,Žilvitis" Panočių ikimokyklinio priešmokyklinio ugdymo skyrius ,,Nykštukų" grupė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Elena Latvienė,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padėjėjos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A.Smelevičienė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J.Bercevičienė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1032" name="Picture 8" descr="Nėra nuotraukos aprašo.">
            <a:extLst>
              <a:ext uri="{FF2B5EF4-FFF2-40B4-BE49-F238E27FC236}">
                <a16:creationId xmlns:a16="http://schemas.microsoft.com/office/drawing/2014/main" xmlns="" id="{3781D480-D808-1FEE-A3AF-AB30E0E1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32" y="3501008"/>
            <a:ext cx="22149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E1DBD6F5-882E-22A9-414A-C2E141B4B7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31431" y="2690510"/>
            <a:ext cx="701040" cy="746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25024664-0084-B907-6284-9B16E2235C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5292080" y="2266568"/>
            <a:ext cx="571046" cy="608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BCBA0665-A2CF-8F1F-9AE1-85B804FDDA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5902629" y="6244790"/>
            <a:ext cx="571046" cy="608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39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5F7F2E-C55B-1857-C6C3-6EDBBBC3211F}"/>
              </a:ext>
            </a:extLst>
          </p:cNvPr>
          <p:cNvSpPr txBox="1"/>
          <p:nvPr/>
        </p:nvSpPr>
        <p:spPr>
          <a:xfrm>
            <a:off x="368848" y="423360"/>
            <a:ext cx="5859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„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Voveriukų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" grupės ugdytiniai bei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Mokytojos Gražina Žalienė ir Lina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Grimutienė</a:t>
            </a:r>
            <a:endParaRPr lang="lt-LT" dirty="0"/>
          </a:p>
        </p:txBody>
      </p:sp>
      <p:pic>
        <p:nvPicPr>
          <p:cNvPr id="32770" name="Picture 2" descr="Nėra nuotraukos aprašo.">
            <a:extLst>
              <a:ext uri="{FF2B5EF4-FFF2-40B4-BE49-F238E27FC236}">
                <a16:creationId xmlns:a16="http://schemas.microsoft.com/office/drawing/2014/main" xmlns="" id="{A88BF37D-E1E5-5A85-DD1F-52E0052FD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5"/>
          <a:stretch/>
        </p:blipFill>
        <p:spPr bwMode="auto">
          <a:xfrm>
            <a:off x="1268010" y="2132856"/>
            <a:ext cx="3515804" cy="448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Rudolph the reindeer red nose with christmas balls">
            <a:extLst>
              <a:ext uri="{FF2B5EF4-FFF2-40B4-BE49-F238E27FC236}">
                <a16:creationId xmlns:a16="http://schemas.microsoft.com/office/drawing/2014/main" xmlns="" id="{53F0A8A2-E25E-AE5F-CCB7-BBCB23B3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 bwMode="auto">
          <a:xfrm>
            <a:off x="4822806" y="1776089"/>
            <a:ext cx="298763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89106" y="1800427"/>
            <a:ext cx="878308" cy="935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991072" y="2087257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934898" y="5176502"/>
            <a:ext cx="696891" cy="74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886171" y="5646955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239662" y="510170"/>
            <a:ext cx="673531" cy="717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68174" y="4441984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E78783-5781-A657-8B62-A53B5F6AF173}"/>
              </a:ext>
            </a:extLst>
          </p:cNvPr>
          <p:cNvSpPr txBox="1"/>
          <p:nvPr/>
        </p:nvSpPr>
        <p:spPr>
          <a:xfrm>
            <a:off x="408949" y="454903"/>
            <a:ext cx="5459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Pasakos" vaikų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lopšelio-darželio g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ražių švenčių linki „Pagrandukų" grupės vaikai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Mokytojos Inga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Vyšniauskienė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 ir Ona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Milinavičienė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33794" name="Picture 2" descr="Nėra nuotraukos aprašo.">
            <a:extLst>
              <a:ext uri="{FF2B5EF4-FFF2-40B4-BE49-F238E27FC236}">
                <a16:creationId xmlns:a16="http://schemas.microsoft.com/office/drawing/2014/main" xmlns="" id="{4C569192-127D-C99F-2007-B7E65A196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22700"/>
          <a:stretch/>
        </p:blipFill>
        <p:spPr bwMode="auto">
          <a:xfrm>
            <a:off x="539552" y="2348880"/>
            <a:ext cx="3189357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Gali būti medis vaizdas">
            <a:extLst>
              <a:ext uri="{FF2B5EF4-FFF2-40B4-BE49-F238E27FC236}">
                <a16:creationId xmlns:a16="http://schemas.microsoft.com/office/drawing/2014/main" xmlns="" id="{525DAF0F-E258-87B2-C383-D4DA88E5E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r="4348" b="4254"/>
          <a:stretch/>
        </p:blipFill>
        <p:spPr bwMode="auto">
          <a:xfrm>
            <a:off x="4139952" y="3933056"/>
            <a:ext cx="4850687" cy="272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rudolph reindeer red nose hang christmas balls Stock Photo 15321553 |  Hanging christmas tree, Red nosed reindeer, Christmas balls">
            <a:extLst>
              <a:ext uri="{FF2B5EF4-FFF2-40B4-BE49-F238E27FC236}">
                <a16:creationId xmlns:a16="http://schemas.microsoft.com/office/drawing/2014/main" xmlns="" id="{3BC2D60F-F64A-9574-3C7B-4EE8BA93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412166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126832" y="2852439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900279" y="2541087"/>
            <a:ext cx="608511" cy="648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738235" y="641707"/>
            <a:ext cx="612881" cy="6528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105925" y="994070"/>
            <a:ext cx="723370" cy="770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08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D75D19-2F12-E6ED-7C82-D5676C9493DA}"/>
              </a:ext>
            </a:extLst>
          </p:cNvPr>
          <p:cNvSpPr txBox="1"/>
          <p:nvPr/>
        </p:nvSpPr>
        <p:spPr>
          <a:xfrm>
            <a:off x="1541252" y="329775"/>
            <a:ext cx="7258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Aronas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Karčiauskas (6m.) iš Varėnos „Pasakos" vaikų lopšelio-darželio priešmokyklinės „Ančiukų" grupės sveikina visus su artėjančiomis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šventėmis</a:t>
            </a:r>
            <a:endParaRPr lang="lt-LT" dirty="0"/>
          </a:p>
        </p:txBody>
      </p:sp>
      <p:pic>
        <p:nvPicPr>
          <p:cNvPr id="34818" name="Picture 2" descr="Nėra nuotraukos aprašo.">
            <a:extLst>
              <a:ext uri="{FF2B5EF4-FFF2-40B4-BE49-F238E27FC236}">
                <a16:creationId xmlns:a16="http://schemas.microsoft.com/office/drawing/2014/main" xmlns="" id="{28C59E1E-36DD-CE67-D01A-43374BFA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248472" cy="518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01008"/>
            <a:ext cx="2304256" cy="271612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930299" y="5180577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508712" y="2280772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082698" y="2721065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16156" y="376766"/>
            <a:ext cx="592508" cy="6311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367842" y="1487729"/>
            <a:ext cx="437380" cy="465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28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E72025-6B75-3B9F-00F5-456C1B76E571}"/>
              </a:ext>
            </a:extLst>
          </p:cNvPr>
          <p:cNvSpPr txBox="1"/>
          <p:nvPr/>
        </p:nvSpPr>
        <p:spPr>
          <a:xfrm>
            <a:off x="467544" y="404664"/>
            <a:ext cx="424847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Palangos lopšelio-darželio ,,Pasaka", „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Rudnosiukų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" grupės ugdytiniai Mokytojos Viktorija Paulauskienė ir Laura Vaišnorienė</a:t>
            </a:r>
          </a:p>
          <a:p>
            <a:pPr algn="l"/>
            <a:endParaRPr lang="lt-LT" sz="8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Atvirukai su gražiausiais palinkėjimas iškeliavo į Palangos vienišų senelių namus, labai tikimės, kad nors truputėli gauti atvirukai suteiks džiaugsmo 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35844" name="Picture 4" descr="Nėra nuotraukos aprašo.">
            <a:extLst>
              <a:ext uri="{FF2B5EF4-FFF2-40B4-BE49-F238E27FC236}">
                <a16:creationId xmlns:a16="http://schemas.microsoft.com/office/drawing/2014/main" xmlns="" id="{C50D7F4C-2E94-DB09-6ACD-66210D22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4" y="4121352"/>
            <a:ext cx="513869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Gali būti Kalėdų eglutė vaizdas">
            <a:extLst>
              <a:ext uri="{FF2B5EF4-FFF2-40B4-BE49-F238E27FC236}">
                <a16:creationId xmlns:a16="http://schemas.microsoft.com/office/drawing/2014/main" xmlns="" id="{E94E91CC-718D-5766-9237-0D905A1E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32448" cy="3463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901261" y="4346219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076486" y="5546151"/>
            <a:ext cx="1027710" cy="1094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04516" y="3699562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41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90CBC7-FA45-D138-BC79-1F4302249CB4}"/>
              </a:ext>
            </a:extLst>
          </p:cNvPr>
          <p:cNvSpPr txBox="1"/>
          <p:nvPr/>
        </p:nvSpPr>
        <p:spPr>
          <a:xfrm>
            <a:off x="582186" y="468746"/>
            <a:ext cx="63660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lopšelio-darželio ikimokyklinio ugdymo mokytoja (Auklėtoja) Živilė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Morozienė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Linksmų švenčių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visiems!!!</a:t>
            </a:r>
            <a:endParaRPr lang="lt-LT" dirty="0"/>
          </a:p>
        </p:txBody>
      </p:sp>
      <p:pic>
        <p:nvPicPr>
          <p:cNvPr id="36866" name="Picture 2" descr="Nėra nuotraukos aprašo.">
            <a:extLst>
              <a:ext uri="{FF2B5EF4-FFF2-40B4-BE49-F238E27FC236}">
                <a16:creationId xmlns:a16="http://schemas.microsoft.com/office/drawing/2014/main" xmlns="" id="{5AA308E2-6B4B-C233-31D4-4AB8FFF0F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6800" r="19201" b="26502"/>
          <a:stretch/>
        </p:blipFill>
        <p:spPr bwMode="auto">
          <a:xfrm>
            <a:off x="3757043" y="2348880"/>
            <a:ext cx="4032448" cy="418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Funny Reindeer In A Scarf For Christmas Smiling On A White Stock  Illustration - Download Image Now - iStock">
            <a:extLst>
              <a:ext uri="{FF2B5EF4-FFF2-40B4-BE49-F238E27FC236}">
                <a16:creationId xmlns:a16="http://schemas.microsoft.com/office/drawing/2014/main" xmlns="" id="{F7CCDB97-02ED-422D-EAF0-6A571A76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36906"/>
            <a:ext cx="2399516" cy="23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66402" y="1724194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874058" y="1899362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03223" y="2101627"/>
            <a:ext cx="1022414" cy="1089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398783" y="1152931"/>
            <a:ext cx="449006" cy="478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39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1C508F-0348-D1CC-5925-C1B351CC2C8F}"/>
              </a:ext>
            </a:extLst>
          </p:cNvPr>
          <p:cNvSpPr txBox="1"/>
          <p:nvPr/>
        </p:nvSpPr>
        <p:spPr>
          <a:xfrm>
            <a:off x="323528" y="523634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„Kačiukų" grupės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Gabrielės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Badaraitės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kūrybinis darbelis </a:t>
            </a:r>
            <a:endParaRPr lang="lt-LT" dirty="0"/>
          </a:p>
        </p:txBody>
      </p:sp>
      <p:pic>
        <p:nvPicPr>
          <p:cNvPr id="37890" name="Picture 2" descr="Nėra nuotraukos aprašo.">
            <a:extLst>
              <a:ext uri="{FF2B5EF4-FFF2-40B4-BE49-F238E27FC236}">
                <a16:creationId xmlns:a16="http://schemas.microsoft.com/office/drawing/2014/main" xmlns="" id="{A8111833-3C79-8A08-B2E0-13F3764DE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r="3344"/>
          <a:stretch/>
        </p:blipFill>
        <p:spPr bwMode="auto">
          <a:xfrm>
            <a:off x="3131840" y="2276872"/>
            <a:ext cx="5729437" cy="4316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Renne Png - Christmas Reindeer, Transparent Png - 700x700(#2669601">
            <a:extLst>
              <a:ext uri="{FF2B5EF4-FFF2-40B4-BE49-F238E27FC236}">
                <a16:creationId xmlns:a16="http://schemas.microsoft.com/office/drawing/2014/main" xmlns="" id="{8D80B90F-D72F-D164-AB13-1D08B627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605063" cy="26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924391" y="2437058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90662" y="1519149"/>
            <a:ext cx="1090174" cy="1161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48796" y="3722923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281318" y="588559"/>
            <a:ext cx="595611" cy="634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5407273" y="1076683"/>
            <a:ext cx="604972" cy="644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51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4CF261-A154-20E0-9130-5BD0838DA7C5}"/>
              </a:ext>
            </a:extLst>
          </p:cNvPr>
          <p:cNvSpPr txBox="1"/>
          <p:nvPr/>
        </p:nvSpPr>
        <p:spPr>
          <a:xfrm>
            <a:off x="395535" y="441043"/>
            <a:ext cx="6612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priešmokyklinės „Ančiukų" gr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upės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ugdytinių sveikinimai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PU pedagogė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Čėglienė</a:t>
            </a:r>
            <a:endParaRPr lang="lt-LT" dirty="0"/>
          </a:p>
        </p:txBody>
      </p:sp>
      <p:pic>
        <p:nvPicPr>
          <p:cNvPr id="4100" name="Picture 4" descr="Vecteur De Dessin Animé De Santa Claus Isolé En Blanc Cache Vecteurs libres  de droits et plus d'images vectorielles de Père Noël - iStock">
            <a:extLst>
              <a:ext uri="{FF2B5EF4-FFF2-40B4-BE49-F238E27FC236}">
                <a16:creationId xmlns:a16="http://schemas.microsoft.com/office/drawing/2014/main" xmlns="" id="{485C1A18-14E6-5A48-DFAF-63730F97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388871" cy="2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Nėra nuotraukos aprašo.">
            <a:extLst>
              <a:ext uri="{FF2B5EF4-FFF2-40B4-BE49-F238E27FC236}">
                <a16:creationId xmlns:a16="http://schemas.microsoft.com/office/drawing/2014/main" xmlns="" id="{4415019E-BEBF-AB4A-85C9-7326A6F25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5"/>
          <a:stretch/>
        </p:blipFill>
        <p:spPr bwMode="auto">
          <a:xfrm>
            <a:off x="2078488" y="2852936"/>
            <a:ext cx="649817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35701" y="1711421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92548" y="5108570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20540" y="2144164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410718" y="391801"/>
            <a:ext cx="699751" cy="745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178532" y="1349543"/>
            <a:ext cx="439202" cy="46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39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ėra nuotraukos aprašo.">
            <a:extLst>
              <a:ext uri="{FF2B5EF4-FFF2-40B4-BE49-F238E27FC236}">
                <a16:creationId xmlns:a16="http://schemas.microsoft.com/office/drawing/2014/main" xmlns="" id="{FCB360CB-D57D-6BBE-CC6C-6A737A66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84" y="315732"/>
            <a:ext cx="3004672" cy="227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Nėra nuotraukos aprašo.">
            <a:extLst>
              <a:ext uri="{FF2B5EF4-FFF2-40B4-BE49-F238E27FC236}">
                <a16:creationId xmlns:a16="http://schemas.microsoft.com/office/drawing/2014/main" xmlns="" id="{98940995-9F9C-579B-8810-FF82B16CC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/>
          <a:stretch/>
        </p:blipFill>
        <p:spPr bwMode="auto">
          <a:xfrm rot="5400000">
            <a:off x="3365147" y="2529571"/>
            <a:ext cx="2270056" cy="25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754EE29-B3E2-B3F4-1AD6-AC6665C27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34250"/>
          <a:stretch/>
        </p:blipFill>
        <p:spPr bwMode="auto">
          <a:xfrm>
            <a:off x="5460342" y="4393448"/>
            <a:ext cx="35019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Nėra nuotraukos aprašo.">
            <a:extLst>
              <a:ext uri="{FF2B5EF4-FFF2-40B4-BE49-F238E27FC236}">
                <a16:creationId xmlns:a16="http://schemas.microsoft.com/office/drawing/2014/main" xmlns="" id="{13F23602-EECD-B478-0AB8-748DF0F9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0" y="4141275"/>
            <a:ext cx="3096344" cy="254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만화 재미 산타 클로스와 순록은 흰색에 고립 된 손을 흔들어 순록에 대한 스톡 벡터 아트 및 기타 이미지 - 순록, 손 흔들기,  크리스마스 - iStock">
            <a:extLst>
              <a:ext uri="{FF2B5EF4-FFF2-40B4-BE49-F238E27FC236}">
                <a16:creationId xmlns:a16="http://schemas.microsoft.com/office/drawing/2014/main" xmlns="" id="{F0CF6C26-576A-6A20-0C4A-2D64D1CC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 r="50000"/>
          <a:stretch/>
        </p:blipFill>
        <p:spPr bwMode="auto">
          <a:xfrm>
            <a:off x="3323671" y="4960061"/>
            <a:ext cx="2016224" cy="1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Nėra nuotraukos aprašo.">
            <a:extLst>
              <a:ext uri="{FF2B5EF4-FFF2-40B4-BE49-F238E27FC236}">
                <a16:creationId xmlns:a16="http://schemas.microsoft.com/office/drawing/2014/main" xmlns="" id="{08C80FEC-30DA-61C6-81D9-FE68E29FF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40" y="315732"/>
            <a:ext cx="2746660" cy="36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C7D983-ED43-2F74-8A99-E562F3FA467A}"/>
              </a:ext>
            </a:extLst>
          </p:cNvPr>
          <p:cNvSpPr txBox="1"/>
          <p:nvPr/>
        </p:nvSpPr>
        <p:spPr>
          <a:xfrm>
            <a:off x="372496" y="556130"/>
            <a:ext cx="31913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„Pasakos“ vaikų lopšelio-darželio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,,Meškiukų“ grupė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Ikimokyklinio ugdymo Mokytojos Virginija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Varanauskienė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Linutė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Grimutienė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494069" y="2610473"/>
            <a:ext cx="417802" cy="445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36132" y="2851239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739190" y="3100453"/>
            <a:ext cx="511635" cy="545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40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1EF34C-225B-DA03-7AC5-255FED9A75C3}"/>
              </a:ext>
            </a:extLst>
          </p:cNvPr>
          <p:cNvSpPr txBox="1"/>
          <p:nvPr/>
        </p:nvSpPr>
        <p:spPr>
          <a:xfrm>
            <a:off x="611560" y="476672"/>
            <a:ext cx="5760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priešmokyklinės „Ančiukų" grupės ugdytinės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Amelijos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Juralevič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(6m.) sveikinimo atvirukas</a:t>
            </a:r>
            <a:endParaRPr lang="lt-LT" dirty="0"/>
          </a:p>
        </p:txBody>
      </p:sp>
      <p:pic>
        <p:nvPicPr>
          <p:cNvPr id="41986" name="Picture 2" descr="Nėra nuotraukos aprašo.">
            <a:extLst>
              <a:ext uri="{FF2B5EF4-FFF2-40B4-BE49-F238E27FC236}">
                <a16:creationId xmlns:a16="http://schemas.microsoft.com/office/drawing/2014/main" xmlns="" id="{A7633444-A444-F3AC-28A5-69A812C0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"/>
          <a:stretch/>
        </p:blipFill>
        <p:spPr bwMode="auto">
          <a:xfrm>
            <a:off x="4856668" y="1416669"/>
            <a:ext cx="3958076" cy="5221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만화 재미 산타 클로스와 순록은 흰색에 고립 된 손을 흔들어 순록에 대한 스톡 벡터 아트 및 기타 이미지 - 순록, 손 흔들기,  크리스마스 - iStock">
            <a:extLst>
              <a:ext uri="{FF2B5EF4-FFF2-40B4-BE49-F238E27FC236}">
                <a16:creationId xmlns:a16="http://schemas.microsoft.com/office/drawing/2014/main" xmlns="" id="{59DAAF94-4DD2-7427-5026-60D67890A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/>
          <a:stretch/>
        </p:blipFill>
        <p:spPr bwMode="auto">
          <a:xfrm>
            <a:off x="1403648" y="3644344"/>
            <a:ext cx="2876972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542355" y="2331474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29707" y="5318182"/>
            <a:ext cx="612550" cy="652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44543" y="2233882"/>
            <a:ext cx="1142161" cy="1216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375473" y="547255"/>
            <a:ext cx="384852" cy="409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5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F238D1-DC1F-4641-CD55-B25CFC7FFFE5}"/>
              </a:ext>
            </a:extLst>
          </p:cNvPr>
          <p:cNvSpPr txBox="1"/>
          <p:nvPr/>
        </p:nvSpPr>
        <p:spPr>
          <a:xfrm>
            <a:off x="467544" y="548680"/>
            <a:ext cx="676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effectLst/>
                <a:latin typeface="Segoe UI Historic" panose="020B0502040204020203" pitchFamily="34" charset="0"/>
              </a:rPr>
              <a:t>Varėnos ,,Pasakos" vaikų lopšelio-darželio ,,Ežiukų" grupės vaikučių Godutės, Artiomo, Vyčio, Patricijos, Viltutės atvirutės ,,Pasveikinkime vieni kitus"</a:t>
            </a:r>
          </a:p>
          <a:p>
            <a:pPr algn="l"/>
            <a:r>
              <a:rPr lang="lt-LT" b="0" i="0" dirty="0">
                <a:effectLst/>
                <a:latin typeface="Segoe UI Historic" panose="020B0502040204020203" pitchFamily="34" charset="0"/>
              </a:rPr>
              <a:t>Mokytojos Vita </a:t>
            </a:r>
            <a:r>
              <a:rPr lang="lt-LT" b="0" i="0" dirty="0" err="1">
                <a:effectLst/>
                <a:latin typeface="Segoe UI Historic" panose="020B0502040204020203" pitchFamily="34" charset="0"/>
              </a:rPr>
              <a:t>Gaurienė</a:t>
            </a:r>
            <a:r>
              <a:rPr lang="lt-LT" b="0" i="0" dirty="0">
                <a:effectLst/>
                <a:latin typeface="Segoe UI Historic" panose="020B0502040204020203" pitchFamily="34" charset="0"/>
              </a:rPr>
              <a:t>, Zita </a:t>
            </a:r>
            <a:r>
              <a:rPr lang="lt-LT" b="0" i="0" dirty="0" err="1">
                <a:effectLst/>
                <a:latin typeface="Segoe UI Historic" panose="020B0502040204020203" pitchFamily="34" charset="0"/>
              </a:rPr>
              <a:t>Skiutienė</a:t>
            </a:r>
            <a:endParaRPr lang="lt-LT" b="0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43010" name="Picture 2" descr="Nėra nuotraukos aprašo.">
            <a:extLst>
              <a:ext uri="{FF2B5EF4-FFF2-40B4-BE49-F238E27FC236}">
                <a16:creationId xmlns:a16="http://schemas.microsoft.com/office/drawing/2014/main" xmlns="" id="{5C5F2BCB-1364-54A6-E26C-C67617A8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4" y="2370786"/>
            <a:ext cx="3399058" cy="429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ute christmas reindeer rudolf Royalty Free Vector Image">
            <a:extLst>
              <a:ext uri="{FF2B5EF4-FFF2-40B4-BE49-F238E27FC236}">
                <a16:creationId xmlns:a16="http://schemas.microsoft.com/office/drawing/2014/main" xmlns="" id="{1F10EFFA-2004-F6FC-1671-C384F82B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79"/>
          <a:stretch/>
        </p:blipFill>
        <p:spPr bwMode="auto">
          <a:xfrm>
            <a:off x="5240955" y="1876096"/>
            <a:ext cx="2447751" cy="155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Gali būti veikla viduje vaizdas">
            <a:extLst>
              <a:ext uri="{FF2B5EF4-FFF2-40B4-BE49-F238E27FC236}">
                <a16:creationId xmlns:a16="http://schemas.microsoft.com/office/drawing/2014/main" xmlns="" id="{E04621E8-E919-CC11-2152-C135ABEA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3356992"/>
            <a:ext cx="479377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999916" y="1772395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416134" y="2362687"/>
            <a:ext cx="476629" cy="50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324084" y="569798"/>
            <a:ext cx="499883" cy="532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144557" y="1884359"/>
            <a:ext cx="298161" cy="3176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522225" y="1522242"/>
            <a:ext cx="476629" cy="50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69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98B885F5-09AD-4B9C-A969-7D4D4E049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68" y="2877236"/>
            <a:ext cx="653962" cy="671479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163E8009-C080-481D-B866-EE2B3E2C0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22" y="3140001"/>
            <a:ext cx="486160" cy="499182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93665947-9ACB-4D33-B51D-DB1836D13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78" y="3647945"/>
            <a:ext cx="653962" cy="671479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E4DD2A87-7FB4-4B1A-8110-8EE80F269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44" y="2881367"/>
            <a:ext cx="748331" cy="768375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F976189D-33A9-41F6-9173-C397D229EA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23" y="3548715"/>
            <a:ext cx="939360" cy="964521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AF0ADEC7-E9F4-4B62-813A-E12F56FEB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8" y="2969124"/>
            <a:ext cx="729755" cy="749302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xmlns="" id="{AD583B2F-A14F-482C-BD9C-D5DA1A4AB8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2" y="2844606"/>
            <a:ext cx="685742" cy="704110"/>
          </a:xfrm>
          <a:prstGeom prst="rect">
            <a:avLst/>
          </a:prstGeom>
        </p:spPr>
      </p:pic>
      <p:pic>
        <p:nvPicPr>
          <p:cNvPr id="2059" name="Picture 11" descr="Nėra nuotraukos aprašo.">
            <a:extLst>
              <a:ext uri="{FF2B5EF4-FFF2-40B4-BE49-F238E27FC236}">
                <a16:creationId xmlns:a16="http://schemas.microsoft.com/office/drawing/2014/main" xmlns="" id="{F5A9D494-C404-8692-BFA4-5BBD1C77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23" y="2006169"/>
            <a:ext cx="5115509" cy="46656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F9A649-0E5C-5C0F-B5C2-A4CB07C3AC5A}"/>
              </a:ext>
            </a:extLst>
          </p:cNvPr>
          <p:cNvSpPr txBox="1"/>
          <p:nvPr/>
        </p:nvSpPr>
        <p:spPr>
          <a:xfrm>
            <a:off x="438190" y="457702"/>
            <a:ext cx="6366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effectLst/>
                <a:latin typeface="Segoe UI Historic" panose="020B0502040204020203" pitchFamily="34" charset="0"/>
              </a:rPr>
              <a:t>Balsių darželis, VšĮ „Gudručių“ grupė (5-7m.)</a:t>
            </a:r>
          </a:p>
          <a:p>
            <a:r>
              <a:rPr lang="lt-LT" b="0" i="0" dirty="0">
                <a:effectLst/>
                <a:latin typeface="Segoe UI Historic" panose="020B0502040204020203" pitchFamily="34" charset="0"/>
              </a:rPr>
              <a:t>Mokytoja Justina </a:t>
            </a:r>
            <a:r>
              <a:rPr lang="lt-LT" dirty="0" err="1">
                <a:latin typeface="Segoe UI Historic" panose="020B0502040204020203" pitchFamily="34" charset="0"/>
              </a:rPr>
              <a:t>Tarasevič</a:t>
            </a:r>
            <a:endParaRPr lang="lt-LT" dirty="0">
              <a:latin typeface="Segoe UI Historic" panose="020B0502040204020203" pitchFamily="34" charset="0"/>
            </a:endParaRPr>
          </a:p>
          <a:p>
            <a:r>
              <a:rPr lang="lt-LT" dirty="0">
                <a:latin typeface="Segoe UI Historic" panose="020B0502040204020203" pitchFamily="34" charset="0"/>
              </a:rPr>
              <a:t>Lai artėjantys Naujieji metai išpildo visas Jūsų ir mūsų svajones</a:t>
            </a:r>
            <a:endParaRPr lang="lt-LT" b="0" i="0" dirty="0"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22" name="Paveikslėlis 21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018152" y="2665212"/>
            <a:ext cx="939360" cy="100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xmlns="" id="{50F9141D-AE4D-B19B-9A2B-FDC70A5C129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06500" y="3055818"/>
            <a:ext cx="1402080" cy="1493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xmlns="" id="{F1CCEA5E-C3F4-BA82-6574-CA71373FACC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453059" y="5500965"/>
            <a:ext cx="699561" cy="74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Peeking Santa | Stock vector | Colourbox">
            <a:extLst>
              <a:ext uri="{FF2B5EF4-FFF2-40B4-BE49-F238E27FC236}">
                <a16:creationId xmlns:a16="http://schemas.microsoft.com/office/drawing/2014/main" xmlns="" id="{74BC0DB9-9CFA-2388-39CB-700507CB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00" t="33343" b="26392"/>
          <a:stretch/>
        </p:blipFill>
        <p:spPr bwMode="auto">
          <a:xfrm flipH="1">
            <a:off x="1859159" y="4221089"/>
            <a:ext cx="175209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931489" y="570178"/>
            <a:ext cx="1070650" cy="1140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60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li būti medis vaizdas">
            <a:extLst>
              <a:ext uri="{FF2B5EF4-FFF2-40B4-BE49-F238E27FC236}">
                <a16:creationId xmlns:a16="http://schemas.microsoft.com/office/drawing/2014/main" xmlns="" id="{9CE6B93B-E25A-8298-6DDF-38659F384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7451"/>
          <a:stretch/>
        </p:blipFill>
        <p:spPr bwMode="auto">
          <a:xfrm>
            <a:off x="4503592" y="1268760"/>
            <a:ext cx="4104055" cy="5343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EE2F09-03CD-0DAA-5529-93592826DC51}"/>
              </a:ext>
            </a:extLst>
          </p:cNvPr>
          <p:cNvSpPr txBox="1"/>
          <p:nvPr/>
        </p:nvSpPr>
        <p:spPr>
          <a:xfrm>
            <a:off x="467544" y="491699"/>
            <a:ext cx="525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latin typeface="Segoe UI Historic" panose="020B0502040204020203" pitchFamily="34" charset="0"/>
              </a:rPr>
              <a:t>Varėnos ,,Pasakos" vaikų lopšelio-darželio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Kačiukų" grupės ugdytinė Gabrielė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Badaraitė</a:t>
            </a:r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397652" y="1937492"/>
            <a:ext cx="745605" cy="794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70431" y="2513068"/>
            <a:ext cx="1109650" cy="1182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92549" y="5540618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FEFA7B9E-4705-79E0-815A-E12BD2D23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6860" y="3942051"/>
            <a:ext cx="1231419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992989" y="352671"/>
            <a:ext cx="631854" cy="673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179594" y="3057593"/>
            <a:ext cx="476629" cy="50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676231" y="1281968"/>
            <a:ext cx="476629" cy="507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98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2AE77A-9174-7FA7-1871-728ED4D0D15A}"/>
              </a:ext>
            </a:extLst>
          </p:cNvPr>
          <p:cNvSpPr txBox="1"/>
          <p:nvPr/>
        </p:nvSpPr>
        <p:spPr>
          <a:xfrm>
            <a:off x="708064" y="300191"/>
            <a:ext cx="6984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Klaipėdos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Tauralaukio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progimnazijos ikimokyklinio ugdymo „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Boružiukų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“ grupės ugdytinių atvirukai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Jolanta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Šilienė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Su artėjančiomis šventėm 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visus!!!</a:t>
            </a:r>
            <a:endParaRPr lang="lt-LT" dirty="0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xmlns="" id="{386ABE4E-9A26-D8E4-6AE8-06DA555D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77068"/>
            <a:ext cx="3273320" cy="436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2" name="Picture 6" descr="Nėra nuotraukos aprašo.">
            <a:extLst>
              <a:ext uri="{FF2B5EF4-FFF2-40B4-BE49-F238E27FC236}">
                <a16:creationId xmlns:a16="http://schemas.microsoft.com/office/drawing/2014/main" xmlns="" id="{AFB15084-06B7-10BA-6444-929955AC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7068"/>
            <a:ext cx="3314775" cy="441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191970" y="2154406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92322" y="4676522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433035" y="1356289"/>
            <a:ext cx="560164" cy="596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984842" y="657238"/>
            <a:ext cx="449006" cy="478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847680">
            <a:off x="4870157" y="5346498"/>
            <a:ext cx="415329" cy="442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847680">
            <a:off x="6229064" y="1617588"/>
            <a:ext cx="415329" cy="442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74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96C0F9-0471-D415-EFDF-19D4CEF36509}"/>
              </a:ext>
            </a:extLst>
          </p:cNvPr>
          <p:cNvSpPr txBox="1"/>
          <p:nvPr/>
        </p:nvSpPr>
        <p:spPr>
          <a:xfrm>
            <a:off x="467544" y="373150"/>
            <a:ext cx="5832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latin typeface="Segoe UI Historic" panose="020B0502040204020203" pitchFamily="34" charset="0"/>
              </a:rPr>
              <a:t>Varėnos ,,Pasakos" vaikų lopšelio - darželio 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priešmokyklinės „Ančiukų" gru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pės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ugdytinės 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Gerdos Keršytės sveikinimo atvirukai</a:t>
            </a:r>
            <a:endParaRPr lang="lt-LT" dirty="0"/>
          </a:p>
        </p:txBody>
      </p:sp>
      <p:pic>
        <p:nvPicPr>
          <p:cNvPr id="49154" name="Picture 2" descr="Gali būti medis vaizdas">
            <a:extLst>
              <a:ext uri="{FF2B5EF4-FFF2-40B4-BE49-F238E27FC236}">
                <a16:creationId xmlns:a16="http://schemas.microsoft.com/office/drawing/2014/main" xmlns="" id="{4D9E3CB2-C55C-A4DA-E9A6-28C0E71EA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3" r="11812" b="10963"/>
          <a:stretch/>
        </p:blipFill>
        <p:spPr bwMode="auto">
          <a:xfrm>
            <a:off x="161256" y="2351113"/>
            <a:ext cx="280831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Nėra nuotraukos aprašo.">
            <a:extLst>
              <a:ext uri="{FF2B5EF4-FFF2-40B4-BE49-F238E27FC236}">
                <a16:creationId xmlns:a16="http://schemas.microsoft.com/office/drawing/2014/main" xmlns="" id="{A8484C47-571D-3D2F-5442-E097BD53C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19481" r="16748" b="13975"/>
          <a:stretch/>
        </p:blipFill>
        <p:spPr bwMode="auto">
          <a:xfrm>
            <a:off x="3079711" y="2478829"/>
            <a:ext cx="2644417" cy="3921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8" name="Picture 6" descr="Gali būti Kalėdų eglutė ir veikla viduje vaizdas">
            <a:extLst>
              <a:ext uri="{FF2B5EF4-FFF2-40B4-BE49-F238E27FC236}">
                <a16:creationId xmlns:a16="http://schemas.microsoft.com/office/drawing/2014/main" xmlns="" id="{3FB354ED-305A-E4D9-C557-7BA438F5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7510" r="16520" b="16774"/>
          <a:stretch/>
        </p:blipFill>
        <p:spPr bwMode="auto">
          <a:xfrm>
            <a:off x="5868144" y="2351114"/>
            <a:ext cx="2968428" cy="430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261572" y="1428692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8268121" y="1588707"/>
            <a:ext cx="552095" cy="588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4101524" y="1496011"/>
            <a:ext cx="562653" cy="599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788176" y="493642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2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ėra nuotraukos aprašo.">
            <a:extLst>
              <a:ext uri="{FF2B5EF4-FFF2-40B4-BE49-F238E27FC236}">
                <a16:creationId xmlns:a16="http://schemas.microsoft.com/office/drawing/2014/main" xmlns="" id="{CFB7D185-4CB9-C619-A584-376DE7683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4"/>
          <a:stretch/>
        </p:blipFill>
        <p:spPr bwMode="auto">
          <a:xfrm>
            <a:off x="179512" y="3085255"/>
            <a:ext cx="5199019" cy="3446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2981C2-3BDB-23EA-32C0-80170CE68CA6}"/>
              </a:ext>
            </a:extLst>
          </p:cNvPr>
          <p:cNvSpPr txBox="1"/>
          <p:nvPr/>
        </p:nvSpPr>
        <p:spPr>
          <a:xfrm>
            <a:off x="323528" y="548680"/>
            <a:ext cx="38884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 darželio priešmokyklinės „Ančiukų" grupės ugdytinių sveikinimų atvirutės. PU pedagogės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Česnulienė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Čėglienė</a:t>
            </a:r>
            <a:endParaRPr lang="lt-LT" dirty="0"/>
          </a:p>
        </p:txBody>
      </p:sp>
      <p:pic>
        <p:nvPicPr>
          <p:cNvPr id="4" name="Picture 14" descr="Nėra nuotraukos aprašo.">
            <a:extLst>
              <a:ext uri="{FF2B5EF4-FFF2-40B4-BE49-F238E27FC236}">
                <a16:creationId xmlns:a16="http://schemas.microsoft.com/office/drawing/2014/main" xmlns="" id="{3764FB3C-F94C-5791-FA60-697BE9D9D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b="14670"/>
          <a:stretch/>
        </p:blipFill>
        <p:spPr bwMode="auto">
          <a:xfrm>
            <a:off x="4716016" y="204567"/>
            <a:ext cx="4230460" cy="2613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6" descr="Nėra nuotraukos aprašo.">
            <a:extLst>
              <a:ext uri="{FF2B5EF4-FFF2-40B4-BE49-F238E27FC236}">
                <a16:creationId xmlns:a16="http://schemas.microsoft.com/office/drawing/2014/main" xmlns="" id="{2D361984-0639-96FC-F63B-7711ED613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24105" r="392" b="14160"/>
          <a:stretch/>
        </p:blipFill>
        <p:spPr bwMode="auto">
          <a:xfrm>
            <a:off x="6084168" y="3447662"/>
            <a:ext cx="2574981" cy="2721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533402" y="6192824"/>
            <a:ext cx="403802" cy="430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558342" y="2163448"/>
            <a:ext cx="634236" cy="675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694619" y="2073357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4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E86D5-3DEE-E9C9-6604-4C21E61F6EDF}"/>
              </a:ext>
            </a:extLst>
          </p:cNvPr>
          <p:cNvSpPr txBox="1"/>
          <p:nvPr/>
        </p:nvSpPr>
        <p:spPr>
          <a:xfrm>
            <a:off x="251509" y="416515"/>
            <a:ext cx="213434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 darželio priešmokyklinės „Ančiukų" grupės ugdytinių sveikinimų atvirutės. PU pedagogės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Česnulienė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ir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Čėglienė</a:t>
            </a:r>
            <a:endParaRPr lang="lt-LT" dirty="0"/>
          </a:p>
        </p:txBody>
      </p:sp>
      <p:pic>
        <p:nvPicPr>
          <p:cNvPr id="48132" name="Picture 4" descr="Gali būti gėlė ir veikla viduje vaizdas">
            <a:extLst>
              <a:ext uri="{FF2B5EF4-FFF2-40B4-BE49-F238E27FC236}">
                <a16:creationId xmlns:a16="http://schemas.microsoft.com/office/drawing/2014/main" xmlns="" id="{1038BE13-E81A-E2C7-80C6-7293EB73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50" y="943159"/>
            <a:ext cx="1981571" cy="2648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Nėra nuotraukos aprašo.">
            <a:extLst>
              <a:ext uri="{FF2B5EF4-FFF2-40B4-BE49-F238E27FC236}">
                <a16:creationId xmlns:a16="http://schemas.microsoft.com/office/drawing/2014/main" xmlns="" id="{B12A43C4-2567-1961-F62B-FB6718A3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41" y="3933056"/>
            <a:ext cx="2037166" cy="272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6" name="Picture 8" descr="Gali būti gėlė vaizdas">
            <a:extLst>
              <a:ext uri="{FF2B5EF4-FFF2-40B4-BE49-F238E27FC236}">
                <a16:creationId xmlns:a16="http://schemas.microsoft.com/office/drawing/2014/main" xmlns="" id="{202BCE64-4731-6E5C-BF07-B2B482ED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94" y="903258"/>
            <a:ext cx="2011424" cy="2688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8" name="Picture 10" descr="Gali būti veikla viduje ir medis vaizdas">
            <a:extLst>
              <a:ext uri="{FF2B5EF4-FFF2-40B4-BE49-F238E27FC236}">
                <a16:creationId xmlns:a16="http://schemas.microsoft.com/office/drawing/2014/main" xmlns="" id="{55F9723D-3A76-27BB-7665-1CA80399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9341" y="939215"/>
            <a:ext cx="1957621" cy="261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40" name="Picture 12" descr="Nėra nuotraukos aprašo.">
            <a:extLst>
              <a:ext uri="{FF2B5EF4-FFF2-40B4-BE49-F238E27FC236}">
                <a16:creationId xmlns:a16="http://schemas.microsoft.com/office/drawing/2014/main" xmlns="" id="{9B2AB912-D937-6DEE-4149-5C476292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6" y="3816424"/>
            <a:ext cx="2080546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Nėra nuotraukos aprašo.">
            <a:extLst>
              <a:ext uri="{FF2B5EF4-FFF2-40B4-BE49-F238E27FC236}">
                <a16:creationId xmlns:a16="http://schemas.microsoft.com/office/drawing/2014/main" xmlns="" id="{A2707976-FE8D-0580-2D7B-0D766FC9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95" y="3645024"/>
            <a:ext cx="3995526" cy="2989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69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D97B07-275E-3E8D-DB9A-99E77971D48F}"/>
              </a:ext>
            </a:extLst>
          </p:cNvPr>
          <p:cNvSpPr txBox="1"/>
          <p:nvPr/>
        </p:nvSpPr>
        <p:spPr>
          <a:xfrm>
            <a:off x="251642" y="620688"/>
            <a:ext cx="4859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„Kačiukų" grupės ugdytinių atvirutės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Mokytojos Rima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Janulevičienė</a:t>
            </a:r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 ir Zita </a:t>
            </a:r>
            <a:r>
              <a:rPr lang="lt-LT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Skliutienė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lt-LT" dirty="0"/>
          </a:p>
        </p:txBody>
      </p:sp>
      <p:pic>
        <p:nvPicPr>
          <p:cNvPr id="46086" name="Picture 6" descr="Nėra nuotraukos aprašo.">
            <a:extLst>
              <a:ext uri="{FF2B5EF4-FFF2-40B4-BE49-F238E27FC236}">
                <a16:creationId xmlns:a16="http://schemas.microsoft.com/office/drawing/2014/main" xmlns="" id="{445113ED-8D4E-0195-39DC-91D6A3735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1"/>
          <a:stretch/>
        </p:blipFill>
        <p:spPr bwMode="auto">
          <a:xfrm>
            <a:off x="251642" y="2636912"/>
            <a:ext cx="340518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088" name="Picture 8" descr="Nėra nuotraukos aprašo.">
            <a:extLst>
              <a:ext uri="{FF2B5EF4-FFF2-40B4-BE49-F238E27FC236}">
                <a16:creationId xmlns:a16="http://schemas.microsoft.com/office/drawing/2014/main" xmlns="" id="{844B2A0C-5A0C-AB3F-565C-B82995E5D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 b="26502"/>
          <a:stretch/>
        </p:blipFill>
        <p:spPr bwMode="auto">
          <a:xfrm>
            <a:off x="5292080" y="811718"/>
            <a:ext cx="3647378" cy="2545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090" name="Picture 10" descr="Nėra nuotraukos aprašo.">
            <a:extLst>
              <a:ext uri="{FF2B5EF4-FFF2-40B4-BE49-F238E27FC236}">
                <a16:creationId xmlns:a16="http://schemas.microsoft.com/office/drawing/2014/main" xmlns="" id="{6FEFDF86-A9DF-8701-68B6-4D3D04EF0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0"/>
          <a:stretch/>
        </p:blipFill>
        <p:spPr bwMode="auto">
          <a:xfrm>
            <a:off x="4337339" y="3861048"/>
            <a:ext cx="414088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780580" y="5916268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444876" y="5443365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196607">
            <a:off x="3891876" y="1550333"/>
            <a:ext cx="843993" cy="899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86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A94EFD-53B2-8B9B-3C40-67BCF99F21AD}"/>
              </a:ext>
            </a:extLst>
          </p:cNvPr>
          <p:cNvSpPr txBox="1"/>
          <p:nvPr/>
        </p:nvSpPr>
        <p:spPr>
          <a:xfrm>
            <a:off x="683568" y="548680"/>
            <a:ext cx="617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SU ŠVENTĖM!!!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Varėnos „Pasakos" vaikų lopšelio-darželio priešmokyklinio ugdymo pedagogė Danutė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Česnulienė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51202" name="Picture 2" descr="Nėra nuotraukos aprašo.">
            <a:extLst>
              <a:ext uri="{FF2B5EF4-FFF2-40B4-BE49-F238E27FC236}">
                <a16:creationId xmlns:a16="http://schemas.microsoft.com/office/drawing/2014/main" xmlns="" id="{5604843C-DE08-B278-3B5A-04247FC2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4296969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148216" y="646948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536165" y="3195426"/>
            <a:ext cx="1103412" cy="11753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811972" y="3820139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26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DĖKOJAME VISIEMS UŽ GRAŽIUS DARBELIUS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">
            <p14:nvContentPartPr>
              <p14:cNvPr id="2" name="Rankraštį 1">
                <a:extLst>
                  <a:ext uri="{FF2B5EF4-FFF2-40B4-BE49-F238E27FC236}">
                    <a16:creationId xmlns:a16="http://schemas.microsoft.com/office/drawing/2014/main" id="{D3E16565-55A8-95D5-A9C9-5F7625CE4863}"/>
                  </a:ext>
                </a:extLst>
              </p14:cNvPr>
              <p14:cNvContentPartPr/>
              <p14:nvPr/>
            </p14:nvContentPartPr>
            <p14:xfrm>
              <a:off x="3536118" y="2733561"/>
              <a:ext cx="360" cy="360"/>
            </p14:xfrm>
          </p:contentPart>
        </mc:Choice>
        <mc:Fallback>
          <p:pic>
            <p:nvPicPr>
              <p:cNvPr id="2" name="Rankraštį 1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D3E16565-55A8-95D5-A9C9-5F7625CE48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8118" y="262592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ė 7">
            <a:extLst>
              <a:ext uri="{FF2B5EF4-FFF2-40B4-BE49-F238E27FC236}">
                <a16:creationId xmlns:a16="http://schemas.microsoft.com/office/drawing/2014/main" xmlns="" id="{C73F4517-824B-C43B-D5E6-3F9E121F1414}"/>
              </a:ext>
            </a:extLst>
          </p:cNvPr>
          <p:cNvGrpSpPr/>
          <p:nvPr/>
        </p:nvGrpSpPr>
        <p:grpSpPr>
          <a:xfrm>
            <a:off x="3293118" y="4347441"/>
            <a:ext cx="360" cy="360"/>
            <a:chOff x="3293118" y="4347441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3" name="Rankraštį 2">
                  <a:extLst>
                    <a:ext uri="{FF2B5EF4-FFF2-40B4-BE49-F238E27FC236}">
                      <a16:creationId xmlns:a16="http://schemas.microsoft.com/office/drawing/2014/main" id="{80148907-76AE-3895-67AD-F1FB89703720}"/>
                    </a:ext>
                  </a:extLst>
                </p14:cNvPr>
                <p14:cNvContentPartPr/>
                <p14:nvPr/>
              </p14:nvContentPartPr>
              <p14:xfrm>
                <a:off x="3293118" y="4347441"/>
                <a:ext cx="360" cy="360"/>
              </p14:xfrm>
            </p:contentPart>
          </mc:Choice>
          <mc:Fallback>
            <p:pic>
              <p:nvPicPr>
                <p:cNvPr id="3" name="Rankraštį 2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80148907-76AE-3895-67AD-F1FB897037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5478" y="423980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5" name="Rankraštį 4">
                  <a:extLst>
                    <a:ext uri="{FF2B5EF4-FFF2-40B4-BE49-F238E27FC236}">
                      <a16:creationId xmlns:a16="http://schemas.microsoft.com/office/drawing/2014/main" id="{164D7866-F1A3-4107-482C-20322EEE07A5}"/>
                    </a:ext>
                  </a:extLst>
                </p14:cNvPr>
                <p14:cNvContentPartPr/>
                <p14:nvPr/>
              </p14:nvContentPartPr>
              <p14:xfrm>
                <a:off x="3293118" y="4347441"/>
                <a:ext cx="360" cy="360"/>
              </p14:xfrm>
            </p:contentPart>
          </mc:Choice>
          <mc:Fallback>
            <p:pic>
              <p:nvPicPr>
                <p:cNvPr id="5" name="Rankraštį 4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164D7866-F1A3-4107-482C-20322EEE07A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5478" y="423980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6" name="Rankraštį 5">
                  <a:extLst>
                    <a:ext uri="{FF2B5EF4-FFF2-40B4-BE49-F238E27FC236}">
                      <a16:creationId xmlns:a16="http://schemas.microsoft.com/office/drawing/2014/main" id="{1355F300-0771-9927-9535-B2966819D1EF}"/>
                    </a:ext>
                  </a:extLst>
                </p14:cNvPr>
                <p14:cNvContentPartPr/>
                <p14:nvPr/>
              </p14:nvContentPartPr>
              <p14:xfrm>
                <a:off x="3293118" y="4347441"/>
                <a:ext cx="360" cy="360"/>
              </p14:xfrm>
            </p:contentPart>
          </mc:Choice>
          <mc:Fallback>
            <p:pic>
              <p:nvPicPr>
                <p:cNvPr id="6" name="Rankraštį 5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1355F300-0771-9927-9535-B2966819D1E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5478" y="423980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7" name="Rankraštį 6">
                  <a:extLst>
                    <a:ext uri="{FF2B5EF4-FFF2-40B4-BE49-F238E27FC236}">
                      <a16:creationId xmlns:a16="http://schemas.microsoft.com/office/drawing/2014/main" id="{AF8793E2-97CD-4291-280A-C7CF42E57A8F}"/>
                    </a:ext>
                  </a:extLst>
                </p14:cNvPr>
                <p14:cNvContentPartPr/>
                <p14:nvPr/>
              </p14:nvContentPartPr>
              <p14:xfrm>
                <a:off x="3293118" y="4347441"/>
                <a:ext cx="360" cy="360"/>
              </p14:xfrm>
            </p:contentPart>
          </mc:Choice>
          <mc:Fallback>
            <p:pic>
              <p:nvPicPr>
                <p:cNvPr id="7" name="Rankraštį 6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AF8793E2-97CD-4291-280A-C7CF42E57A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5478" y="423980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upė 13">
            <a:extLst>
              <a:ext uri="{FF2B5EF4-FFF2-40B4-BE49-F238E27FC236}">
                <a16:creationId xmlns:a16="http://schemas.microsoft.com/office/drawing/2014/main" xmlns="" id="{9D38E242-A226-41E7-6D09-6DE240B81DEB}"/>
              </a:ext>
            </a:extLst>
          </p:cNvPr>
          <p:cNvGrpSpPr/>
          <p:nvPr/>
        </p:nvGrpSpPr>
        <p:grpSpPr>
          <a:xfrm>
            <a:off x="1706958" y="4459401"/>
            <a:ext cx="28800" cy="19440"/>
            <a:chOff x="1706958" y="4459401"/>
            <a:chExt cx="28800" cy="194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9" name="Rankraštį 8">
                  <a:extLst>
                    <a:ext uri="{FF2B5EF4-FFF2-40B4-BE49-F238E27FC236}">
                      <a16:creationId xmlns:a16="http://schemas.microsoft.com/office/drawing/2014/main" id="{069A48EC-D76D-AF1B-1924-80428F811A9C}"/>
                    </a:ext>
                  </a:extLst>
                </p14:cNvPr>
                <p14:cNvContentPartPr/>
                <p14:nvPr/>
              </p14:nvContentPartPr>
              <p14:xfrm>
                <a:off x="1735398" y="4474881"/>
                <a:ext cx="360" cy="3960"/>
              </p14:xfrm>
            </p:contentPart>
          </mc:Choice>
          <mc:Fallback>
            <p:pic>
              <p:nvPicPr>
                <p:cNvPr id="9" name="Rankraštį 8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069A48EC-D76D-AF1B-1924-80428F811A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17398" y="4366881"/>
                  <a:ext cx="360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">
              <p14:nvContentPartPr>
                <p14:cNvPr id="10" name="Rankraštį 9">
                  <a:extLst>
                    <a:ext uri="{FF2B5EF4-FFF2-40B4-BE49-F238E27FC236}">
                      <a16:creationId xmlns:a16="http://schemas.microsoft.com/office/drawing/2014/main" id="{EC1B4BE8-9EB6-0C53-1081-80F09E484400}"/>
                    </a:ext>
                  </a:extLst>
                </p14:cNvPr>
                <p14:cNvContentPartPr/>
                <p14:nvPr/>
              </p14:nvContentPartPr>
              <p14:xfrm>
                <a:off x="1735398" y="4469121"/>
                <a:ext cx="360" cy="360"/>
              </p14:xfrm>
            </p:contentPart>
          </mc:Choice>
          <mc:Fallback>
            <p:pic>
              <p:nvPicPr>
                <p:cNvPr id="10" name="Rankraštį 9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EC1B4BE8-9EB6-0C53-1081-80F09E4844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17398" y="436148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">
              <p14:nvContentPartPr>
                <p14:cNvPr id="11" name="Rankraštį 10">
                  <a:extLst>
                    <a:ext uri="{FF2B5EF4-FFF2-40B4-BE49-F238E27FC236}">
                      <a16:creationId xmlns:a16="http://schemas.microsoft.com/office/drawing/2014/main" id="{F2C0455E-DC7A-DAC3-8B69-2A7EAC60244B}"/>
                    </a:ext>
                  </a:extLst>
                </p14:cNvPr>
                <p14:cNvContentPartPr/>
                <p14:nvPr/>
              </p14:nvContentPartPr>
              <p14:xfrm>
                <a:off x="1725678" y="4469121"/>
                <a:ext cx="360" cy="360"/>
              </p14:xfrm>
            </p:contentPart>
          </mc:Choice>
          <mc:Fallback>
            <p:pic>
              <p:nvPicPr>
                <p:cNvPr id="11" name="Rankraštį 10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F2C0455E-DC7A-DAC3-8B69-2A7EAC60244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07678" y="436148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">
              <p14:nvContentPartPr>
                <p14:cNvPr id="12" name="Rankraštį 11">
                  <a:extLst>
                    <a:ext uri="{FF2B5EF4-FFF2-40B4-BE49-F238E27FC236}">
                      <a16:creationId xmlns:a16="http://schemas.microsoft.com/office/drawing/2014/main" id="{7A2EBE3D-0468-E686-5A33-C0999A495FDB}"/>
                    </a:ext>
                  </a:extLst>
                </p14:cNvPr>
                <p14:cNvContentPartPr/>
                <p14:nvPr/>
              </p14:nvContentPartPr>
              <p14:xfrm>
                <a:off x="1706958" y="4459401"/>
                <a:ext cx="360" cy="360"/>
              </p14:xfrm>
            </p:contentPart>
          </mc:Choice>
          <mc:Fallback>
            <p:pic>
              <p:nvPicPr>
                <p:cNvPr id="12" name="Rankraštį 11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7A2EBE3D-0468-E686-5A33-C0999A495FD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89318" y="435176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">
              <p14:nvContentPartPr>
                <p14:cNvPr id="13" name="Rankraštį 12">
                  <a:extLst>
                    <a:ext uri="{FF2B5EF4-FFF2-40B4-BE49-F238E27FC236}">
                      <a16:creationId xmlns:a16="http://schemas.microsoft.com/office/drawing/2014/main" id="{706273AB-A944-747C-B32E-B84330B9DE6D}"/>
                    </a:ext>
                  </a:extLst>
                </p14:cNvPr>
                <p14:cNvContentPartPr/>
                <p14:nvPr/>
              </p14:nvContentPartPr>
              <p14:xfrm>
                <a:off x="1706958" y="4459401"/>
                <a:ext cx="360" cy="360"/>
              </p14:xfrm>
            </p:contentPart>
          </mc:Choice>
          <mc:Fallback>
            <p:pic>
              <p:nvPicPr>
                <p:cNvPr id="13" name="Rankraštį 12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706273AB-A944-747C-B32E-B84330B9DE6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89318" y="4351761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15" name="Rankraštį 14">
                <a:extLst>
                  <a:ext uri="{FF2B5EF4-FFF2-40B4-BE49-F238E27FC236}">
                    <a16:creationId xmlns:a16="http://schemas.microsoft.com/office/drawing/2014/main" id="{B45F211C-0996-4A41-BE74-EF44453B09AB}"/>
                  </a:ext>
                </a:extLst>
              </p14:cNvPr>
              <p14:cNvContentPartPr/>
              <p14:nvPr/>
            </p14:nvContentPartPr>
            <p14:xfrm>
              <a:off x="848718" y="5635161"/>
              <a:ext cx="360" cy="360"/>
            </p14:xfrm>
          </p:contentPart>
        </mc:Choice>
        <mc:Fallback>
          <p:pic>
            <p:nvPicPr>
              <p:cNvPr id="15" name="Rankraštį 14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B45F211C-0996-4A41-BE74-EF44453B09A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1078" y="5527161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Gali būti tekstas vaizdas">
            <a:extLst>
              <a:ext uri="{FF2B5EF4-FFF2-40B4-BE49-F238E27FC236}">
                <a16:creationId xmlns:a16="http://schemas.microsoft.com/office/drawing/2014/main" xmlns="" id="{F10BFC55-B1E6-9A4B-E827-D6F6DE81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1825"/>
            <a:ext cx="6518138" cy="521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tačiakampis 15">
            <a:extLst>
              <a:ext uri="{FF2B5EF4-FFF2-40B4-BE49-F238E27FC236}">
                <a16:creationId xmlns:a16="http://schemas.microsoft.com/office/drawing/2014/main" xmlns="" id="{E19BB6C9-E040-BAAF-F88F-6C5950B307C8}"/>
              </a:ext>
            </a:extLst>
          </p:cNvPr>
          <p:cNvSpPr/>
          <p:nvPr/>
        </p:nvSpPr>
        <p:spPr>
          <a:xfrm>
            <a:off x="6300192" y="3851606"/>
            <a:ext cx="2640151" cy="125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lt-LT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 pagarba</a:t>
            </a:r>
            <a:endParaRPr lang="lt-LT" sz="2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lt-LT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Rima </a:t>
            </a:r>
            <a:r>
              <a:rPr lang="lt-LT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Janulevičienė</a:t>
            </a:r>
            <a:r>
              <a:rPr lang="lt-LT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ir Zita </a:t>
            </a:r>
            <a:r>
              <a:rPr lang="lt-LT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Skliutienė</a:t>
            </a:r>
            <a:endParaRPr lang="lt-LT" sz="2200" dirty="0"/>
          </a:p>
        </p:txBody>
      </p:sp>
    </p:spTree>
    <p:extLst>
      <p:ext uri="{BB962C8B-B14F-4D97-AF65-F5344CB8AC3E}">
        <p14:creationId xmlns:p14="http://schemas.microsoft.com/office/powerpoint/2010/main" val="33151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ėra nuotraukos aprašo.">
            <a:extLst>
              <a:ext uri="{FF2B5EF4-FFF2-40B4-BE49-F238E27FC236}">
                <a16:creationId xmlns:a16="http://schemas.microsoft.com/office/drawing/2014/main" xmlns="" id="{562A32EC-70C3-CA67-1CC5-6D78D7E1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595266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F8011B-75E9-75D6-BA4D-E577AF362176}"/>
              </a:ext>
            </a:extLst>
          </p:cNvPr>
          <p:cNvSpPr txBox="1"/>
          <p:nvPr/>
        </p:nvSpPr>
        <p:spPr>
          <a:xfrm>
            <a:off x="456200" y="33769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Plungės lopšelis - darželis „Saulutė“ „Varpelių" grupė (6-7 m.)</a:t>
            </a: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M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okytoja Elena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Alonderienė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16386" name="Picture 2" descr="957 Red Nosed Reindeer Cliparts, Stock Vector and Royalty Free Red Nosed  Reindeer Illustrations">
            <a:extLst>
              <a:ext uri="{FF2B5EF4-FFF2-40B4-BE49-F238E27FC236}">
                <a16:creationId xmlns:a16="http://schemas.microsoft.com/office/drawing/2014/main" xmlns="" id="{5E5B05A9-3F6F-12E3-ED2D-2DCCECA4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70" y="4268552"/>
            <a:ext cx="2380832" cy="24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483370" y="2264773"/>
            <a:ext cx="939360" cy="100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317110" y="2145136"/>
            <a:ext cx="537624" cy="572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14558" y="4221088"/>
            <a:ext cx="537624" cy="572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6931489" y="570178"/>
            <a:ext cx="1070650" cy="1140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4783148" y="1257111"/>
            <a:ext cx="570713" cy="607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0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ėra nuotraukos aprašo.">
            <a:extLst>
              <a:ext uri="{FF2B5EF4-FFF2-40B4-BE49-F238E27FC236}">
                <a16:creationId xmlns:a16="http://schemas.microsoft.com/office/drawing/2014/main" xmlns="" id="{7F97F049-28F5-4EF0-9F51-5012681E2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3710"/>
          <a:stretch/>
        </p:blipFill>
        <p:spPr bwMode="auto">
          <a:xfrm>
            <a:off x="3347864" y="2098016"/>
            <a:ext cx="5491292" cy="45713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6BB59C-4679-3395-9FC3-6BC7E97014E7}"/>
              </a:ext>
            </a:extLst>
          </p:cNvPr>
          <p:cNvSpPr txBox="1"/>
          <p:nvPr/>
        </p:nvSpPr>
        <p:spPr>
          <a:xfrm>
            <a:off x="755576" y="332656"/>
            <a:ext cx="610242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Tegul šventės Jums būna panašios į Kalėdų senelį: linksmos, storos ir gausios!</a:t>
            </a:r>
          </a:p>
          <a:p>
            <a:endParaRPr lang="lt-LT" sz="8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Kelmės lopšelis-darželis „Ąžuoliukas“</a:t>
            </a:r>
            <a:endParaRPr lang="lt-LT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Darbštuoliukų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" grupės ugdytiniai (3-5 m.)</a:t>
            </a: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Aušra Narbutienė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17412" name="Picture 4" descr="Прикольный новогодний рисунок (22 фото) » Рисунки для срисовки и не только">
            <a:extLst>
              <a:ext uri="{FF2B5EF4-FFF2-40B4-BE49-F238E27FC236}">
                <a16:creationId xmlns:a16="http://schemas.microsoft.com/office/drawing/2014/main" xmlns="" id="{3180C01C-34D7-219B-83D1-10394811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2" y="3501008"/>
            <a:ext cx="224131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195736" y="2564904"/>
            <a:ext cx="537624" cy="572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57738" y="1992217"/>
            <a:ext cx="537624" cy="572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211030" y="6096673"/>
            <a:ext cx="537624" cy="572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476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ėra nuotraukos aprašo.">
            <a:extLst>
              <a:ext uri="{FF2B5EF4-FFF2-40B4-BE49-F238E27FC236}">
                <a16:creationId xmlns:a16="http://schemas.microsoft.com/office/drawing/2014/main" xmlns="" id="{ADD73F32-0833-D9C4-6B71-BC5B6310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0" y="3851615"/>
            <a:ext cx="5400600" cy="2858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Gali būti meno kūrinys">
            <a:extLst>
              <a:ext uri="{FF2B5EF4-FFF2-40B4-BE49-F238E27FC236}">
                <a16:creationId xmlns:a16="http://schemas.microsoft.com/office/drawing/2014/main" xmlns="" id="{E42E23A2-3EA1-FABC-BB92-736F155D3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 r="2817"/>
          <a:stretch/>
        </p:blipFill>
        <p:spPr bwMode="auto">
          <a:xfrm>
            <a:off x="2339752" y="1817063"/>
            <a:ext cx="6632837" cy="195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E5452E-6154-3CDF-393A-B03BA7049975}"/>
              </a:ext>
            </a:extLst>
          </p:cNvPr>
          <p:cNvSpPr txBox="1"/>
          <p:nvPr/>
        </p:nvSpPr>
        <p:spPr>
          <a:xfrm>
            <a:off x="395536" y="260648"/>
            <a:ext cx="8352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lt-LT" sz="8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Jurbarko r. Veliuonos Antano ir Jono Juškų gimnazija, „Pelėdžiukų" grupė (5- 6 m.) Mokytoja Virginija Masaitienė, mokytojos padėjėja Irena 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Dargužienė</a:t>
            </a:r>
            <a:endParaRPr lang="lt-LT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lt-LT" dirty="0">
                <a:solidFill>
                  <a:srgbClr val="050505"/>
                </a:solidFill>
                <a:latin typeface="Segoe UI Historic" panose="020B0502040204020203" pitchFamily="34" charset="0"/>
              </a:rPr>
              <a:t>Šventą Kalėdų rytą tegul nenustoja gausti širdy džiaugsmo varpai, o į ateitį nuneša laimės sparnai!</a:t>
            </a:r>
            <a:endParaRPr lang="lt-LT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464559" y="2217539"/>
            <a:ext cx="939360" cy="100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7824182" y="5445224"/>
            <a:ext cx="939360" cy="100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6041875" y="4077072"/>
            <a:ext cx="1440160" cy="1534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68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ali būti medis vaizdas">
            <a:extLst>
              <a:ext uri="{FF2B5EF4-FFF2-40B4-BE49-F238E27FC236}">
                <a16:creationId xmlns:a16="http://schemas.microsoft.com/office/drawing/2014/main" xmlns="" id="{B1554FAF-95E2-B4A5-E709-8E7F691A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830566" cy="51074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7DA572-4B7F-5CCC-A4B2-6EC18356A6CE}"/>
              </a:ext>
            </a:extLst>
          </p:cNvPr>
          <p:cNvSpPr txBox="1"/>
          <p:nvPr/>
        </p:nvSpPr>
        <p:spPr>
          <a:xfrm>
            <a:off x="467544" y="336401"/>
            <a:ext cx="56166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Kauno Šančių lopšelis-darželis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PU ,,</a:t>
            </a:r>
            <a:r>
              <a:rPr lang="lt-LT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Žiniukų</a:t>
            </a:r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“ grupė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KRISTINA SAKALĖ 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Kūčių vakarą - ramybės sielai,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Kalėdų rytą - džiaugsmo širdžiai...</a:t>
            </a:r>
          </a:p>
        </p:txBody>
      </p:sp>
      <p:pic>
        <p:nvPicPr>
          <p:cNvPr id="23554" name="Picture 2" descr="Скачать картинки снеговика бесплатно - подборка">
            <a:extLst>
              <a:ext uri="{FF2B5EF4-FFF2-40B4-BE49-F238E27FC236}">
                <a16:creationId xmlns:a16="http://schemas.microsoft.com/office/drawing/2014/main" xmlns="" id="{501C4BAB-920E-AAE5-A73D-6B212FD5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3356992"/>
            <a:ext cx="234121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665275" y="2708920"/>
            <a:ext cx="939360" cy="1000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652749" y="5387711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946875" y="3976789"/>
            <a:ext cx="484156" cy="515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384826" y="2708920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4201237" y="2345954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li būti medis vaizdas">
            <a:extLst>
              <a:ext uri="{FF2B5EF4-FFF2-40B4-BE49-F238E27FC236}">
                <a16:creationId xmlns:a16="http://schemas.microsoft.com/office/drawing/2014/main" xmlns="" id="{0184CB60-286F-C7BB-D084-851FE8ECB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4"/>
          <a:stretch/>
        </p:blipFill>
        <p:spPr bwMode="auto">
          <a:xfrm>
            <a:off x="2267744" y="2778565"/>
            <a:ext cx="6732240" cy="374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CF69D2-D583-FC6D-EED1-FAF0555BAD49}"/>
              </a:ext>
            </a:extLst>
          </p:cNvPr>
          <p:cNvSpPr txBox="1"/>
          <p:nvPr/>
        </p:nvSpPr>
        <p:spPr>
          <a:xfrm>
            <a:off x="395536" y="332656"/>
            <a:ext cx="6984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Kauno Šančių lopšelis-darželis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PU ,,Smalsučių" grupė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Mokytoja Gina Jurevičienė</a:t>
            </a:r>
          </a:p>
          <a:p>
            <a:pPr algn="l"/>
            <a:r>
              <a:rPr lang="lt-L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Pripildykime širdis gerumo ir būkime juo dosnūs visiems šiuo ypatingu švenčių laikotarpiu. Prasmingų, gražiais darbais ir atjauta vieni kitiems įprasmintų švenčių</a:t>
            </a:r>
          </a:p>
        </p:txBody>
      </p:sp>
      <p:pic>
        <p:nvPicPr>
          <p:cNvPr id="18438" name="Picture 6" descr="Naujųjų metų, 2020 m. Žiurkių, piešiniai: Naujųjų metų, kaip piešti  pieštuku vaikams">
            <a:extLst>
              <a:ext uri="{FF2B5EF4-FFF2-40B4-BE49-F238E27FC236}">
                <a16:creationId xmlns:a16="http://schemas.microsoft.com/office/drawing/2014/main" xmlns="" id="{DFB1F2EE-A705-1399-0C63-DB4BAE95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7" y="3789041"/>
            <a:ext cx="19445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189167" y="6280563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3925156" y="2209379"/>
            <a:ext cx="459588" cy="48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>
            <a:off x="611560" y="2399629"/>
            <a:ext cx="815325" cy="868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EEF87B8-04D6-6C9A-7022-2362ECF47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94" b="97949" l="11556" r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55876" r="43751" b="4977"/>
          <a:stretch/>
        </p:blipFill>
        <p:spPr bwMode="auto">
          <a:xfrm rot="2340624">
            <a:off x="7580263" y="465338"/>
            <a:ext cx="893552" cy="951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78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ash/>
      </p:transition>
    </mc:Choice>
    <mc:Fallback xmlns="">
      <p:transition spd="slow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gos forma">
  <a:themeElements>
    <a:clrScheme name="Bangos form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angos form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gos form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999</Words>
  <Application>Microsoft Office PowerPoint</Application>
  <PresentationFormat>Demonstracija ekrane (4:3)</PresentationFormat>
  <Paragraphs>114</Paragraphs>
  <Slides>47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47</vt:i4>
      </vt:variant>
    </vt:vector>
  </HeadingPairs>
  <TitlesOfParts>
    <vt:vector size="54" baseType="lpstr">
      <vt:lpstr>Blackadder ITC</vt:lpstr>
      <vt:lpstr>Calibri</vt:lpstr>
      <vt:lpstr>Candara</vt:lpstr>
      <vt:lpstr>Segoe UI Historic</vt:lpstr>
      <vt:lpstr>Symbol</vt:lpstr>
      <vt:lpstr>Times New Roman</vt:lpstr>
      <vt:lpstr>Bangos forma</vt:lpstr>
      <vt:lpstr>VARĖNOS „PASAKOS“ VAIKŲ LOPŠELIS-DARŽELIS „KAČIUKŲ“ GRUPĖ</vt:lpstr>
      <vt:lpstr>Pasveikinkim vieni kitus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DĖKOJAME VISIEMS UŽ GRAŽIUS DARBELIUS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Skaidrė 1</dc:title>
  <dc:creator>HP</dc:creator>
  <cp:lastModifiedBy>„Windows“ vartotojas</cp:lastModifiedBy>
  <cp:revision>123</cp:revision>
  <dcterms:created xsi:type="dcterms:W3CDTF">2020-12-11T15:40:38Z</dcterms:created>
  <dcterms:modified xsi:type="dcterms:W3CDTF">2023-01-15T07:38:17Z</dcterms:modified>
</cp:coreProperties>
</file>